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1511" r:id="rId3"/>
    <p:sldId id="1458" r:id="rId4"/>
    <p:sldId id="1513" r:id="rId5"/>
    <p:sldId id="1514" r:id="rId6"/>
    <p:sldId id="1515" r:id="rId7"/>
    <p:sldId id="1501" r:id="rId8"/>
    <p:sldId id="1459" r:id="rId9"/>
    <p:sldId id="1440" r:id="rId10"/>
    <p:sldId id="1517" r:id="rId11"/>
    <p:sldId id="261" r:id="rId12"/>
    <p:sldId id="1452" r:id="rId13"/>
    <p:sldId id="1453" r:id="rId14"/>
    <p:sldId id="267" r:id="rId15"/>
    <p:sldId id="301" r:id="rId16"/>
    <p:sldId id="1455" r:id="rId17"/>
    <p:sldId id="1518" r:id="rId18"/>
    <p:sldId id="1456" r:id="rId19"/>
    <p:sldId id="262" r:id="rId20"/>
    <p:sldId id="1446" r:id="rId21"/>
    <p:sldId id="1449" r:id="rId22"/>
    <p:sldId id="274" r:id="rId23"/>
    <p:sldId id="278" r:id="rId24"/>
    <p:sldId id="279" r:id="rId25"/>
    <p:sldId id="282" r:id="rId26"/>
    <p:sldId id="1450" r:id="rId27"/>
    <p:sldId id="285" r:id="rId28"/>
    <p:sldId id="1451" r:id="rId29"/>
    <p:sldId id="1508" r:id="rId30"/>
    <p:sldId id="317" r:id="rId31"/>
    <p:sldId id="1287" r:id="rId32"/>
    <p:sldId id="1462" r:id="rId33"/>
    <p:sldId id="354" r:id="rId34"/>
    <p:sldId id="1521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-33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F71BA1-387C-42A5-B85B-7A8D74B3BEB8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29A9E50-8483-4EB3-8912-BC26B9A2C409}">
      <dgm:prSet custT="1"/>
      <dgm:spPr/>
      <dgm:t>
        <a:bodyPr/>
        <a:lstStyle/>
        <a:p>
          <a:r>
            <a:rPr lang="fr-FR" sz="2800" b="1" dirty="0"/>
            <a:t>Les reconnaître</a:t>
          </a:r>
          <a:endParaRPr lang="en-US" sz="2800" b="1" dirty="0"/>
        </a:p>
      </dgm:t>
    </dgm:pt>
    <dgm:pt modelId="{AE3C164E-26D7-4559-A51A-9BCF3AEDFDFA}" type="parTrans" cxnId="{BAC5385D-C412-45C3-97F9-378C4616F1C7}">
      <dgm:prSet/>
      <dgm:spPr/>
      <dgm:t>
        <a:bodyPr/>
        <a:lstStyle/>
        <a:p>
          <a:endParaRPr lang="en-US"/>
        </a:p>
      </dgm:t>
    </dgm:pt>
    <dgm:pt modelId="{41225706-0A29-4E23-9235-A323D8E8EB38}" type="sibTrans" cxnId="{BAC5385D-C412-45C3-97F9-378C4616F1C7}">
      <dgm:prSet/>
      <dgm:spPr/>
      <dgm:t>
        <a:bodyPr/>
        <a:lstStyle/>
        <a:p>
          <a:endParaRPr lang="en-US"/>
        </a:p>
      </dgm:t>
    </dgm:pt>
    <dgm:pt modelId="{A41317FD-61CA-4F35-8D65-F1DC914E56A3}" type="pres">
      <dgm:prSet presAssocID="{16F71BA1-387C-42A5-B85B-7A8D74B3BEB8}" presName="matrix" presStyleCnt="0">
        <dgm:presLayoutVars>
          <dgm:chMax val="1"/>
          <dgm:dir/>
          <dgm:resizeHandles val="exact"/>
        </dgm:presLayoutVars>
      </dgm:prSet>
      <dgm:spPr/>
    </dgm:pt>
    <dgm:pt modelId="{684A78D3-D509-472A-8601-813318D37E0F}" type="pres">
      <dgm:prSet presAssocID="{16F71BA1-387C-42A5-B85B-7A8D74B3BEB8}" presName="diamond" presStyleLbl="bgShp" presStyleIdx="0" presStyleCnt="1"/>
      <dgm:spPr/>
    </dgm:pt>
    <dgm:pt modelId="{528A34D4-E49F-44E8-9891-E474607372B8}" type="pres">
      <dgm:prSet presAssocID="{16F71BA1-387C-42A5-B85B-7A8D74B3BEB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C337CF2-DAF2-45F1-B630-1EC0DE0A224E}" type="pres">
      <dgm:prSet presAssocID="{16F71BA1-387C-42A5-B85B-7A8D74B3BEB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98EB524-BC9E-45E7-B5E9-3ABCC92EF2E4}" type="pres">
      <dgm:prSet presAssocID="{16F71BA1-387C-42A5-B85B-7A8D74B3BEB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A4E61DB-9C4A-4340-8385-D101445403EB}" type="pres">
      <dgm:prSet presAssocID="{16F71BA1-387C-42A5-B85B-7A8D74B3BEB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AC5385D-C412-45C3-97F9-378C4616F1C7}" srcId="{16F71BA1-387C-42A5-B85B-7A8D74B3BEB8}" destId="{C29A9E50-8483-4EB3-8912-BC26B9A2C409}" srcOrd="0" destOrd="0" parTransId="{AE3C164E-26D7-4559-A51A-9BCF3AEDFDFA}" sibTransId="{41225706-0A29-4E23-9235-A323D8E8EB38}"/>
    <dgm:cxn modelId="{93326342-9E59-43C0-8DB0-A8F30896771D}" type="presOf" srcId="{C29A9E50-8483-4EB3-8912-BC26B9A2C409}" destId="{528A34D4-E49F-44E8-9891-E474607372B8}" srcOrd="0" destOrd="0" presId="urn:microsoft.com/office/officeart/2005/8/layout/matrix3"/>
    <dgm:cxn modelId="{A1BD1DD0-1C42-4CED-9545-B464F827DC2F}" type="presOf" srcId="{16F71BA1-387C-42A5-B85B-7A8D74B3BEB8}" destId="{A41317FD-61CA-4F35-8D65-F1DC914E56A3}" srcOrd="0" destOrd="0" presId="urn:microsoft.com/office/officeart/2005/8/layout/matrix3"/>
    <dgm:cxn modelId="{D6E6E68B-46DB-4102-BA5F-FAC0F70ECCD0}" type="presParOf" srcId="{A41317FD-61CA-4F35-8D65-F1DC914E56A3}" destId="{684A78D3-D509-472A-8601-813318D37E0F}" srcOrd="0" destOrd="0" presId="urn:microsoft.com/office/officeart/2005/8/layout/matrix3"/>
    <dgm:cxn modelId="{52487084-9724-4B8E-87C3-B0EF929FFF58}" type="presParOf" srcId="{A41317FD-61CA-4F35-8D65-F1DC914E56A3}" destId="{528A34D4-E49F-44E8-9891-E474607372B8}" srcOrd="1" destOrd="0" presId="urn:microsoft.com/office/officeart/2005/8/layout/matrix3"/>
    <dgm:cxn modelId="{19C8F8C3-3ED4-454F-8D9F-5C7460250964}" type="presParOf" srcId="{A41317FD-61CA-4F35-8D65-F1DC914E56A3}" destId="{3C337CF2-DAF2-45F1-B630-1EC0DE0A224E}" srcOrd="2" destOrd="0" presId="urn:microsoft.com/office/officeart/2005/8/layout/matrix3"/>
    <dgm:cxn modelId="{87031FDE-FE6D-4599-9884-A6DEE08F1811}" type="presParOf" srcId="{A41317FD-61CA-4F35-8D65-F1DC914E56A3}" destId="{998EB524-BC9E-45E7-B5E9-3ABCC92EF2E4}" srcOrd="3" destOrd="0" presId="urn:microsoft.com/office/officeart/2005/8/layout/matrix3"/>
    <dgm:cxn modelId="{176F63B5-B90A-4EFC-9FC5-0E4A3855C01A}" type="presParOf" srcId="{A41317FD-61CA-4F35-8D65-F1DC914E56A3}" destId="{0A4E61DB-9C4A-4340-8385-D101445403E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19F194A-E856-40BC-A40D-81FB630AF4E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FA187F1-B125-4753-8ADE-F460ACFD4262}">
      <dgm:prSet/>
      <dgm:spPr/>
      <dgm:t>
        <a:bodyPr/>
        <a:lstStyle/>
        <a:p>
          <a:r>
            <a:rPr lang="fr-FR" dirty="0"/>
            <a:t>Au moins </a:t>
          </a:r>
          <a:r>
            <a:rPr lang="fr-FR" b="1" dirty="0"/>
            <a:t>une semaine</a:t>
          </a:r>
          <a:endParaRPr lang="en-US" dirty="0"/>
        </a:p>
      </dgm:t>
    </dgm:pt>
    <dgm:pt modelId="{4584907E-F0D2-4D83-9516-C46F64D6E16B}" type="parTrans" cxnId="{C42CBB7B-C468-402F-B5F0-36029FCA113D}">
      <dgm:prSet/>
      <dgm:spPr/>
      <dgm:t>
        <a:bodyPr/>
        <a:lstStyle/>
        <a:p>
          <a:endParaRPr lang="en-US"/>
        </a:p>
      </dgm:t>
    </dgm:pt>
    <dgm:pt modelId="{B305C3E2-6DB3-4E8E-A60F-39CECA6AE5CC}" type="sibTrans" cxnId="{C42CBB7B-C468-402F-B5F0-36029FCA113D}">
      <dgm:prSet/>
      <dgm:spPr/>
      <dgm:t>
        <a:bodyPr/>
        <a:lstStyle/>
        <a:p>
          <a:endParaRPr lang="en-US"/>
        </a:p>
      </dgm:t>
    </dgm:pt>
    <dgm:pt modelId="{CAAE01A7-BB1B-4C0E-8E54-25B6F8CA94FE}">
      <dgm:prSet/>
      <dgm:spPr/>
      <dgm:t>
        <a:bodyPr/>
        <a:lstStyle/>
        <a:p>
          <a:r>
            <a:rPr lang="fr-FR" b="1" dirty="0"/>
            <a:t>24 heures de repos complet </a:t>
          </a:r>
          <a:r>
            <a:rPr lang="fr-FR" b="1" i="1" dirty="0"/>
            <a:t>(</a:t>
          </a:r>
          <a:r>
            <a:rPr lang="fr-FR" i="1" dirty="0"/>
            <a:t>physique et cognitif)</a:t>
          </a:r>
          <a:endParaRPr lang="en-US" i="1" dirty="0"/>
        </a:p>
      </dgm:t>
    </dgm:pt>
    <dgm:pt modelId="{92864C0D-6597-41F2-9569-32BE48037F7B}" type="parTrans" cxnId="{1568A15A-A752-4F00-B3E3-19F172E9036F}">
      <dgm:prSet/>
      <dgm:spPr/>
      <dgm:t>
        <a:bodyPr/>
        <a:lstStyle/>
        <a:p>
          <a:endParaRPr lang="en-US"/>
        </a:p>
      </dgm:t>
    </dgm:pt>
    <dgm:pt modelId="{4BBA8E1A-9C93-451C-B7AE-6A51A3C87B6B}" type="sibTrans" cxnId="{1568A15A-A752-4F00-B3E3-19F172E9036F}">
      <dgm:prSet/>
      <dgm:spPr/>
      <dgm:t>
        <a:bodyPr/>
        <a:lstStyle/>
        <a:p>
          <a:endParaRPr lang="en-US"/>
        </a:p>
      </dgm:t>
    </dgm:pt>
    <dgm:pt modelId="{B46B4252-BABE-481F-9ABE-535F16FB7681}">
      <dgm:prSet/>
      <dgm:spPr/>
      <dgm:t>
        <a:bodyPr/>
        <a:lstStyle/>
        <a:p>
          <a:r>
            <a:rPr lang="fr-FR"/>
            <a:t>Suivi d’un repos relatif le reste de la semaine</a:t>
          </a:r>
          <a:endParaRPr lang="en-US"/>
        </a:p>
      </dgm:t>
    </dgm:pt>
    <dgm:pt modelId="{979B9800-C6CE-4A0C-B479-408D18BFFAF3}" type="parTrans" cxnId="{57831C12-EA12-4C99-99C2-A6667668BE2B}">
      <dgm:prSet/>
      <dgm:spPr/>
      <dgm:t>
        <a:bodyPr/>
        <a:lstStyle/>
        <a:p>
          <a:endParaRPr lang="en-US"/>
        </a:p>
      </dgm:t>
    </dgm:pt>
    <dgm:pt modelId="{AA9EB627-671C-4DA1-8EC3-FCC2E0533D76}" type="sibTrans" cxnId="{57831C12-EA12-4C99-99C2-A6667668BE2B}">
      <dgm:prSet/>
      <dgm:spPr/>
      <dgm:t>
        <a:bodyPr/>
        <a:lstStyle/>
        <a:p>
          <a:endParaRPr lang="en-US"/>
        </a:p>
      </dgm:t>
    </dgm:pt>
    <dgm:pt modelId="{279A3B60-31E9-4642-8A39-6B0CF1AC8D1A}">
      <dgm:prSet/>
      <dgm:spPr/>
      <dgm:t>
        <a:bodyPr/>
        <a:lstStyle/>
        <a:p>
          <a:r>
            <a:rPr lang="fr-FR"/>
            <a:t>En cas de réapparition des symptômes une nouvelle période de repos complet est demandée</a:t>
          </a:r>
          <a:endParaRPr lang="en-US"/>
        </a:p>
      </dgm:t>
    </dgm:pt>
    <dgm:pt modelId="{7A754C90-F280-49B0-A72A-626767149454}" type="parTrans" cxnId="{5593AE41-C970-4F92-969E-A7B90D94F489}">
      <dgm:prSet/>
      <dgm:spPr/>
      <dgm:t>
        <a:bodyPr/>
        <a:lstStyle/>
        <a:p>
          <a:endParaRPr lang="en-US"/>
        </a:p>
      </dgm:t>
    </dgm:pt>
    <dgm:pt modelId="{5BB301EF-F108-416D-B074-3425B0317648}" type="sibTrans" cxnId="{5593AE41-C970-4F92-969E-A7B90D94F489}">
      <dgm:prSet/>
      <dgm:spPr/>
      <dgm:t>
        <a:bodyPr/>
        <a:lstStyle/>
        <a:p>
          <a:endParaRPr lang="en-US"/>
        </a:p>
      </dgm:t>
    </dgm:pt>
    <dgm:pt modelId="{AA7C267D-289E-46C3-B66D-18A2698307CD}">
      <dgm:prSet/>
      <dgm:spPr/>
      <dgm:t>
        <a:bodyPr/>
        <a:lstStyle/>
        <a:p>
          <a:r>
            <a:rPr lang="fr-FR"/>
            <a:t>Il doit retrouver son état « pré-commotionnel » pour envisager le protocole de Reprise Progressive du Jeu (RPJ)</a:t>
          </a:r>
          <a:endParaRPr lang="en-US"/>
        </a:p>
      </dgm:t>
    </dgm:pt>
    <dgm:pt modelId="{1AC3910B-6E0B-4A20-8C30-462148EC9BAF}" type="parTrans" cxnId="{B07BC32F-357B-4A4A-9CE0-529B06A0C6F8}">
      <dgm:prSet/>
      <dgm:spPr/>
      <dgm:t>
        <a:bodyPr/>
        <a:lstStyle/>
        <a:p>
          <a:endParaRPr lang="en-US"/>
        </a:p>
      </dgm:t>
    </dgm:pt>
    <dgm:pt modelId="{459A8556-40F9-47EB-9B17-60FC9F3780E6}" type="sibTrans" cxnId="{B07BC32F-357B-4A4A-9CE0-529B06A0C6F8}">
      <dgm:prSet/>
      <dgm:spPr/>
      <dgm:t>
        <a:bodyPr/>
        <a:lstStyle/>
        <a:p>
          <a:endParaRPr lang="en-US"/>
        </a:p>
      </dgm:t>
    </dgm:pt>
    <dgm:pt modelId="{467EA80B-C081-4D95-9F2C-66CD362265E6}" type="pres">
      <dgm:prSet presAssocID="{D19F194A-E856-40BC-A40D-81FB630AF4E6}" presName="linear" presStyleCnt="0">
        <dgm:presLayoutVars>
          <dgm:animLvl val="lvl"/>
          <dgm:resizeHandles val="exact"/>
        </dgm:presLayoutVars>
      </dgm:prSet>
      <dgm:spPr/>
    </dgm:pt>
    <dgm:pt modelId="{C667BE0F-D55D-47E6-BE37-5DE185D20201}" type="pres">
      <dgm:prSet presAssocID="{9FA187F1-B125-4753-8ADE-F460ACFD426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23E91DD-595B-469D-A509-DE1925CD94A3}" type="pres">
      <dgm:prSet presAssocID="{B305C3E2-6DB3-4E8E-A60F-39CECA6AE5CC}" presName="spacer" presStyleCnt="0"/>
      <dgm:spPr/>
    </dgm:pt>
    <dgm:pt modelId="{FF89EFCC-D64F-4619-BB28-4D545F9E0F21}" type="pres">
      <dgm:prSet presAssocID="{CAAE01A7-BB1B-4C0E-8E54-25B6F8CA94F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410CDC5-FCFB-4F2A-82A9-8D46BB2064E3}" type="pres">
      <dgm:prSet presAssocID="{4BBA8E1A-9C93-451C-B7AE-6A51A3C87B6B}" presName="spacer" presStyleCnt="0"/>
      <dgm:spPr/>
    </dgm:pt>
    <dgm:pt modelId="{AA94E34B-0266-4C63-8B55-67308018BBF3}" type="pres">
      <dgm:prSet presAssocID="{B46B4252-BABE-481F-9ABE-535F16FB768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C77C27B-A213-4FE3-98FD-E02F1204DDBD}" type="pres">
      <dgm:prSet presAssocID="{AA9EB627-671C-4DA1-8EC3-FCC2E0533D76}" presName="spacer" presStyleCnt="0"/>
      <dgm:spPr/>
    </dgm:pt>
    <dgm:pt modelId="{73053E5C-2809-40BC-A42A-4F45D655EA41}" type="pres">
      <dgm:prSet presAssocID="{279A3B60-31E9-4642-8A39-6B0CF1AC8D1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16A6E15-280B-4A20-AE23-4E04D541F53F}" type="pres">
      <dgm:prSet presAssocID="{5BB301EF-F108-416D-B074-3425B0317648}" presName="spacer" presStyleCnt="0"/>
      <dgm:spPr/>
    </dgm:pt>
    <dgm:pt modelId="{CC3D6673-1D7B-4933-A76E-AECB6319F04E}" type="pres">
      <dgm:prSet presAssocID="{AA7C267D-289E-46C3-B66D-18A2698307C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7831C12-EA12-4C99-99C2-A6667668BE2B}" srcId="{D19F194A-E856-40BC-A40D-81FB630AF4E6}" destId="{B46B4252-BABE-481F-9ABE-535F16FB7681}" srcOrd="2" destOrd="0" parTransId="{979B9800-C6CE-4A0C-B479-408D18BFFAF3}" sibTransId="{AA9EB627-671C-4DA1-8EC3-FCC2E0533D76}"/>
    <dgm:cxn modelId="{B07BC32F-357B-4A4A-9CE0-529B06A0C6F8}" srcId="{D19F194A-E856-40BC-A40D-81FB630AF4E6}" destId="{AA7C267D-289E-46C3-B66D-18A2698307CD}" srcOrd="4" destOrd="0" parTransId="{1AC3910B-6E0B-4A20-8C30-462148EC9BAF}" sibTransId="{459A8556-40F9-47EB-9B17-60FC9F3780E6}"/>
    <dgm:cxn modelId="{A1EEA833-7531-4ED7-88B5-5F5582BEC157}" type="presOf" srcId="{9FA187F1-B125-4753-8ADE-F460ACFD4262}" destId="{C667BE0F-D55D-47E6-BE37-5DE185D20201}" srcOrd="0" destOrd="0" presId="urn:microsoft.com/office/officeart/2005/8/layout/vList2"/>
    <dgm:cxn modelId="{5593AE41-C970-4F92-969E-A7B90D94F489}" srcId="{D19F194A-E856-40BC-A40D-81FB630AF4E6}" destId="{279A3B60-31E9-4642-8A39-6B0CF1AC8D1A}" srcOrd="3" destOrd="0" parTransId="{7A754C90-F280-49B0-A72A-626767149454}" sibTransId="{5BB301EF-F108-416D-B074-3425B0317648}"/>
    <dgm:cxn modelId="{1568A15A-A752-4F00-B3E3-19F172E9036F}" srcId="{D19F194A-E856-40BC-A40D-81FB630AF4E6}" destId="{CAAE01A7-BB1B-4C0E-8E54-25B6F8CA94FE}" srcOrd="1" destOrd="0" parTransId="{92864C0D-6597-41F2-9569-32BE48037F7B}" sibTransId="{4BBA8E1A-9C93-451C-B7AE-6A51A3C87B6B}"/>
    <dgm:cxn modelId="{0465C57A-6C47-47D5-BE94-F1488DAD941B}" type="presOf" srcId="{D19F194A-E856-40BC-A40D-81FB630AF4E6}" destId="{467EA80B-C081-4D95-9F2C-66CD362265E6}" srcOrd="0" destOrd="0" presId="urn:microsoft.com/office/officeart/2005/8/layout/vList2"/>
    <dgm:cxn modelId="{C42CBB7B-C468-402F-B5F0-36029FCA113D}" srcId="{D19F194A-E856-40BC-A40D-81FB630AF4E6}" destId="{9FA187F1-B125-4753-8ADE-F460ACFD4262}" srcOrd="0" destOrd="0" parTransId="{4584907E-F0D2-4D83-9516-C46F64D6E16B}" sibTransId="{B305C3E2-6DB3-4E8E-A60F-39CECA6AE5CC}"/>
    <dgm:cxn modelId="{9DA72B7E-265B-42C4-BBF4-89647A3C7FC7}" type="presOf" srcId="{279A3B60-31E9-4642-8A39-6B0CF1AC8D1A}" destId="{73053E5C-2809-40BC-A42A-4F45D655EA41}" srcOrd="0" destOrd="0" presId="urn:microsoft.com/office/officeart/2005/8/layout/vList2"/>
    <dgm:cxn modelId="{8E3C447E-1020-4076-BA1E-6832F3B8D129}" type="presOf" srcId="{CAAE01A7-BB1B-4C0E-8E54-25B6F8CA94FE}" destId="{FF89EFCC-D64F-4619-BB28-4D545F9E0F21}" srcOrd="0" destOrd="0" presId="urn:microsoft.com/office/officeart/2005/8/layout/vList2"/>
    <dgm:cxn modelId="{C43E698B-D9B1-45C4-A337-82C278179BAC}" type="presOf" srcId="{AA7C267D-289E-46C3-B66D-18A2698307CD}" destId="{CC3D6673-1D7B-4933-A76E-AECB6319F04E}" srcOrd="0" destOrd="0" presId="urn:microsoft.com/office/officeart/2005/8/layout/vList2"/>
    <dgm:cxn modelId="{CF9351E3-5D88-4C95-A878-CAD48B7A2639}" type="presOf" srcId="{B46B4252-BABE-481F-9ABE-535F16FB7681}" destId="{AA94E34B-0266-4C63-8B55-67308018BBF3}" srcOrd="0" destOrd="0" presId="urn:microsoft.com/office/officeart/2005/8/layout/vList2"/>
    <dgm:cxn modelId="{9B9E284A-EF2D-4AC1-9753-A97E895C27E7}" type="presParOf" srcId="{467EA80B-C081-4D95-9F2C-66CD362265E6}" destId="{C667BE0F-D55D-47E6-BE37-5DE185D20201}" srcOrd="0" destOrd="0" presId="urn:microsoft.com/office/officeart/2005/8/layout/vList2"/>
    <dgm:cxn modelId="{0F37B36C-1B84-453B-A6CA-546873A5F420}" type="presParOf" srcId="{467EA80B-C081-4D95-9F2C-66CD362265E6}" destId="{C23E91DD-595B-469D-A509-DE1925CD94A3}" srcOrd="1" destOrd="0" presId="urn:microsoft.com/office/officeart/2005/8/layout/vList2"/>
    <dgm:cxn modelId="{274302C3-0A5B-4316-946E-91B4453810D1}" type="presParOf" srcId="{467EA80B-C081-4D95-9F2C-66CD362265E6}" destId="{FF89EFCC-D64F-4619-BB28-4D545F9E0F21}" srcOrd="2" destOrd="0" presId="urn:microsoft.com/office/officeart/2005/8/layout/vList2"/>
    <dgm:cxn modelId="{CB5D8073-402B-4AF8-A3E6-5887B3EBDFAE}" type="presParOf" srcId="{467EA80B-C081-4D95-9F2C-66CD362265E6}" destId="{9410CDC5-FCFB-4F2A-82A9-8D46BB2064E3}" srcOrd="3" destOrd="0" presId="urn:microsoft.com/office/officeart/2005/8/layout/vList2"/>
    <dgm:cxn modelId="{FE7DD7C7-EC6E-4B08-9D63-1EA30B484DDA}" type="presParOf" srcId="{467EA80B-C081-4D95-9F2C-66CD362265E6}" destId="{AA94E34B-0266-4C63-8B55-67308018BBF3}" srcOrd="4" destOrd="0" presId="urn:microsoft.com/office/officeart/2005/8/layout/vList2"/>
    <dgm:cxn modelId="{1F2E5441-6899-4E0F-AE9A-FC70B701CBE3}" type="presParOf" srcId="{467EA80B-C081-4D95-9F2C-66CD362265E6}" destId="{6C77C27B-A213-4FE3-98FD-E02F1204DDBD}" srcOrd="5" destOrd="0" presId="urn:microsoft.com/office/officeart/2005/8/layout/vList2"/>
    <dgm:cxn modelId="{DF474FA3-5C97-49F2-BC80-76F423660A07}" type="presParOf" srcId="{467EA80B-C081-4D95-9F2C-66CD362265E6}" destId="{73053E5C-2809-40BC-A42A-4F45D655EA41}" srcOrd="6" destOrd="0" presId="urn:microsoft.com/office/officeart/2005/8/layout/vList2"/>
    <dgm:cxn modelId="{BE2EEAF1-4638-452B-A5C6-BEBB3D8494EE}" type="presParOf" srcId="{467EA80B-C081-4D95-9F2C-66CD362265E6}" destId="{D16A6E15-280B-4A20-AE23-4E04D541F53F}" srcOrd="7" destOrd="0" presId="urn:microsoft.com/office/officeart/2005/8/layout/vList2"/>
    <dgm:cxn modelId="{53828979-F8B9-466B-ADBD-C35BA8DC852E}" type="presParOf" srcId="{467EA80B-C081-4D95-9F2C-66CD362265E6}" destId="{CC3D6673-1D7B-4933-A76E-AECB6319F04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19F194A-E856-40BC-A40D-81FB630AF4E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FA187F1-B125-4753-8ADE-F460ACFD4262}">
      <dgm:prSet/>
      <dgm:spPr>
        <a:solidFill>
          <a:srgbClr val="FF0000"/>
        </a:solidFill>
      </dgm:spPr>
      <dgm:t>
        <a:bodyPr/>
        <a:lstStyle/>
        <a:p>
          <a:r>
            <a:rPr lang="fr-FR" dirty="0"/>
            <a:t>Au moins </a:t>
          </a:r>
          <a:r>
            <a:rPr lang="fr-FR" b="1" dirty="0"/>
            <a:t>deux semaines</a:t>
          </a:r>
          <a:endParaRPr lang="en-US" dirty="0"/>
        </a:p>
      </dgm:t>
    </dgm:pt>
    <dgm:pt modelId="{4584907E-F0D2-4D83-9516-C46F64D6E16B}" type="parTrans" cxnId="{C42CBB7B-C468-402F-B5F0-36029FCA113D}">
      <dgm:prSet/>
      <dgm:spPr/>
      <dgm:t>
        <a:bodyPr/>
        <a:lstStyle/>
        <a:p>
          <a:endParaRPr lang="en-US"/>
        </a:p>
      </dgm:t>
    </dgm:pt>
    <dgm:pt modelId="{B305C3E2-6DB3-4E8E-A60F-39CECA6AE5CC}" type="sibTrans" cxnId="{C42CBB7B-C468-402F-B5F0-36029FCA113D}">
      <dgm:prSet/>
      <dgm:spPr/>
      <dgm:t>
        <a:bodyPr/>
        <a:lstStyle/>
        <a:p>
          <a:endParaRPr lang="en-US"/>
        </a:p>
      </dgm:t>
    </dgm:pt>
    <dgm:pt modelId="{CAAE01A7-BB1B-4C0E-8E54-25B6F8CA94FE}">
      <dgm:prSet/>
      <dgm:spPr/>
      <dgm:t>
        <a:bodyPr/>
        <a:lstStyle/>
        <a:p>
          <a:r>
            <a:rPr lang="fr-FR" b="1" dirty="0"/>
            <a:t>24 heures de repos complet </a:t>
          </a:r>
          <a:r>
            <a:rPr lang="fr-FR" b="0" i="1" dirty="0"/>
            <a:t>(physique et cognitif)</a:t>
          </a:r>
          <a:endParaRPr lang="en-US" b="0" i="1" dirty="0"/>
        </a:p>
      </dgm:t>
    </dgm:pt>
    <dgm:pt modelId="{92864C0D-6597-41F2-9569-32BE48037F7B}" type="parTrans" cxnId="{1568A15A-A752-4F00-B3E3-19F172E9036F}">
      <dgm:prSet/>
      <dgm:spPr/>
      <dgm:t>
        <a:bodyPr/>
        <a:lstStyle/>
        <a:p>
          <a:endParaRPr lang="en-US"/>
        </a:p>
      </dgm:t>
    </dgm:pt>
    <dgm:pt modelId="{4BBA8E1A-9C93-451C-B7AE-6A51A3C87B6B}" type="sibTrans" cxnId="{1568A15A-A752-4F00-B3E3-19F172E9036F}">
      <dgm:prSet/>
      <dgm:spPr/>
      <dgm:t>
        <a:bodyPr/>
        <a:lstStyle/>
        <a:p>
          <a:endParaRPr lang="en-US"/>
        </a:p>
      </dgm:t>
    </dgm:pt>
    <dgm:pt modelId="{B46B4252-BABE-481F-9ABE-535F16FB7681}">
      <dgm:prSet/>
      <dgm:spPr/>
      <dgm:t>
        <a:bodyPr/>
        <a:lstStyle/>
        <a:p>
          <a:r>
            <a:rPr lang="fr-FR"/>
            <a:t>Suivi d’un repos relatif le reste de la semaine</a:t>
          </a:r>
          <a:endParaRPr lang="en-US"/>
        </a:p>
      </dgm:t>
    </dgm:pt>
    <dgm:pt modelId="{979B9800-C6CE-4A0C-B479-408D18BFFAF3}" type="parTrans" cxnId="{57831C12-EA12-4C99-99C2-A6667668BE2B}">
      <dgm:prSet/>
      <dgm:spPr/>
      <dgm:t>
        <a:bodyPr/>
        <a:lstStyle/>
        <a:p>
          <a:endParaRPr lang="en-US"/>
        </a:p>
      </dgm:t>
    </dgm:pt>
    <dgm:pt modelId="{AA9EB627-671C-4DA1-8EC3-FCC2E0533D76}" type="sibTrans" cxnId="{57831C12-EA12-4C99-99C2-A6667668BE2B}">
      <dgm:prSet/>
      <dgm:spPr/>
      <dgm:t>
        <a:bodyPr/>
        <a:lstStyle/>
        <a:p>
          <a:endParaRPr lang="en-US"/>
        </a:p>
      </dgm:t>
    </dgm:pt>
    <dgm:pt modelId="{279A3B60-31E9-4642-8A39-6B0CF1AC8D1A}">
      <dgm:prSet/>
      <dgm:spPr/>
      <dgm:t>
        <a:bodyPr/>
        <a:lstStyle/>
        <a:p>
          <a:r>
            <a:rPr lang="fr-FR"/>
            <a:t>En cas de réapparition des symptômes une nouvelle période de repos complet est demandée</a:t>
          </a:r>
          <a:endParaRPr lang="en-US"/>
        </a:p>
      </dgm:t>
    </dgm:pt>
    <dgm:pt modelId="{7A754C90-F280-49B0-A72A-626767149454}" type="parTrans" cxnId="{5593AE41-C970-4F92-969E-A7B90D94F489}">
      <dgm:prSet/>
      <dgm:spPr/>
      <dgm:t>
        <a:bodyPr/>
        <a:lstStyle/>
        <a:p>
          <a:endParaRPr lang="en-US"/>
        </a:p>
      </dgm:t>
    </dgm:pt>
    <dgm:pt modelId="{5BB301EF-F108-416D-B074-3425B0317648}" type="sibTrans" cxnId="{5593AE41-C970-4F92-969E-A7B90D94F489}">
      <dgm:prSet/>
      <dgm:spPr/>
      <dgm:t>
        <a:bodyPr/>
        <a:lstStyle/>
        <a:p>
          <a:endParaRPr lang="en-US"/>
        </a:p>
      </dgm:t>
    </dgm:pt>
    <dgm:pt modelId="{AA7C267D-289E-46C3-B66D-18A2698307CD}">
      <dgm:prSet/>
      <dgm:spPr/>
      <dgm:t>
        <a:bodyPr/>
        <a:lstStyle/>
        <a:p>
          <a:r>
            <a:rPr lang="fr-FR"/>
            <a:t>Il doit retrouver son état « pré-commotionnel » pour envisager le protocole de Reprise Progressive du Jeu (RPJ)</a:t>
          </a:r>
          <a:endParaRPr lang="en-US"/>
        </a:p>
      </dgm:t>
    </dgm:pt>
    <dgm:pt modelId="{1AC3910B-6E0B-4A20-8C30-462148EC9BAF}" type="parTrans" cxnId="{B07BC32F-357B-4A4A-9CE0-529B06A0C6F8}">
      <dgm:prSet/>
      <dgm:spPr/>
      <dgm:t>
        <a:bodyPr/>
        <a:lstStyle/>
        <a:p>
          <a:endParaRPr lang="en-US"/>
        </a:p>
      </dgm:t>
    </dgm:pt>
    <dgm:pt modelId="{459A8556-40F9-47EB-9B17-60FC9F3780E6}" type="sibTrans" cxnId="{B07BC32F-357B-4A4A-9CE0-529B06A0C6F8}">
      <dgm:prSet/>
      <dgm:spPr/>
      <dgm:t>
        <a:bodyPr/>
        <a:lstStyle/>
        <a:p>
          <a:endParaRPr lang="en-US"/>
        </a:p>
      </dgm:t>
    </dgm:pt>
    <dgm:pt modelId="{467EA80B-C081-4D95-9F2C-66CD362265E6}" type="pres">
      <dgm:prSet presAssocID="{D19F194A-E856-40BC-A40D-81FB630AF4E6}" presName="linear" presStyleCnt="0">
        <dgm:presLayoutVars>
          <dgm:animLvl val="lvl"/>
          <dgm:resizeHandles val="exact"/>
        </dgm:presLayoutVars>
      </dgm:prSet>
      <dgm:spPr/>
    </dgm:pt>
    <dgm:pt modelId="{C667BE0F-D55D-47E6-BE37-5DE185D20201}" type="pres">
      <dgm:prSet presAssocID="{9FA187F1-B125-4753-8ADE-F460ACFD426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23E91DD-595B-469D-A509-DE1925CD94A3}" type="pres">
      <dgm:prSet presAssocID="{B305C3E2-6DB3-4E8E-A60F-39CECA6AE5CC}" presName="spacer" presStyleCnt="0"/>
      <dgm:spPr/>
    </dgm:pt>
    <dgm:pt modelId="{FF89EFCC-D64F-4619-BB28-4D545F9E0F21}" type="pres">
      <dgm:prSet presAssocID="{CAAE01A7-BB1B-4C0E-8E54-25B6F8CA94F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410CDC5-FCFB-4F2A-82A9-8D46BB2064E3}" type="pres">
      <dgm:prSet presAssocID="{4BBA8E1A-9C93-451C-B7AE-6A51A3C87B6B}" presName="spacer" presStyleCnt="0"/>
      <dgm:spPr/>
    </dgm:pt>
    <dgm:pt modelId="{AA94E34B-0266-4C63-8B55-67308018BBF3}" type="pres">
      <dgm:prSet presAssocID="{B46B4252-BABE-481F-9ABE-535F16FB768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C77C27B-A213-4FE3-98FD-E02F1204DDBD}" type="pres">
      <dgm:prSet presAssocID="{AA9EB627-671C-4DA1-8EC3-FCC2E0533D76}" presName="spacer" presStyleCnt="0"/>
      <dgm:spPr/>
    </dgm:pt>
    <dgm:pt modelId="{73053E5C-2809-40BC-A42A-4F45D655EA41}" type="pres">
      <dgm:prSet presAssocID="{279A3B60-31E9-4642-8A39-6B0CF1AC8D1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16A6E15-280B-4A20-AE23-4E04D541F53F}" type="pres">
      <dgm:prSet presAssocID="{5BB301EF-F108-416D-B074-3425B0317648}" presName="spacer" presStyleCnt="0"/>
      <dgm:spPr/>
    </dgm:pt>
    <dgm:pt modelId="{CC3D6673-1D7B-4933-A76E-AECB6319F04E}" type="pres">
      <dgm:prSet presAssocID="{AA7C267D-289E-46C3-B66D-18A2698307C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7831C12-EA12-4C99-99C2-A6667668BE2B}" srcId="{D19F194A-E856-40BC-A40D-81FB630AF4E6}" destId="{B46B4252-BABE-481F-9ABE-535F16FB7681}" srcOrd="2" destOrd="0" parTransId="{979B9800-C6CE-4A0C-B479-408D18BFFAF3}" sibTransId="{AA9EB627-671C-4DA1-8EC3-FCC2E0533D76}"/>
    <dgm:cxn modelId="{B07BC32F-357B-4A4A-9CE0-529B06A0C6F8}" srcId="{D19F194A-E856-40BC-A40D-81FB630AF4E6}" destId="{AA7C267D-289E-46C3-B66D-18A2698307CD}" srcOrd="4" destOrd="0" parTransId="{1AC3910B-6E0B-4A20-8C30-462148EC9BAF}" sibTransId="{459A8556-40F9-47EB-9B17-60FC9F3780E6}"/>
    <dgm:cxn modelId="{A1EEA833-7531-4ED7-88B5-5F5582BEC157}" type="presOf" srcId="{9FA187F1-B125-4753-8ADE-F460ACFD4262}" destId="{C667BE0F-D55D-47E6-BE37-5DE185D20201}" srcOrd="0" destOrd="0" presId="urn:microsoft.com/office/officeart/2005/8/layout/vList2"/>
    <dgm:cxn modelId="{5593AE41-C970-4F92-969E-A7B90D94F489}" srcId="{D19F194A-E856-40BC-A40D-81FB630AF4E6}" destId="{279A3B60-31E9-4642-8A39-6B0CF1AC8D1A}" srcOrd="3" destOrd="0" parTransId="{7A754C90-F280-49B0-A72A-626767149454}" sibTransId="{5BB301EF-F108-416D-B074-3425B0317648}"/>
    <dgm:cxn modelId="{1568A15A-A752-4F00-B3E3-19F172E9036F}" srcId="{D19F194A-E856-40BC-A40D-81FB630AF4E6}" destId="{CAAE01A7-BB1B-4C0E-8E54-25B6F8CA94FE}" srcOrd="1" destOrd="0" parTransId="{92864C0D-6597-41F2-9569-32BE48037F7B}" sibTransId="{4BBA8E1A-9C93-451C-B7AE-6A51A3C87B6B}"/>
    <dgm:cxn modelId="{0465C57A-6C47-47D5-BE94-F1488DAD941B}" type="presOf" srcId="{D19F194A-E856-40BC-A40D-81FB630AF4E6}" destId="{467EA80B-C081-4D95-9F2C-66CD362265E6}" srcOrd="0" destOrd="0" presId="urn:microsoft.com/office/officeart/2005/8/layout/vList2"/>
    <dgm:cxn modelId="{C42CBB7B-C468-402F-B5F0-36029FCA113D}" srcId="{D19F194A-E856-40BC-A40D-81FB630AF4E6}" destId="{9FA187F1-B125-4753-8ADE-F460ACFD4262}" srcOrd="0" destOrd="0" parTransId="{4584907E-F0D2-4D83-9516-C46F64D6E16B}" sibTransId="{B305C3E2-6DB3-4E8E-A60F-39CECA6AE5CC}"/>
    <dgm:cxn modelId="{9DA72B7E-265B-42C4-BBF4-89647A3C7FC7}" type="presOf" srcId="{279A3B60-31E9-4642-8A39-6B0CF1AC8D1A}" destId="{73053E5C-2809-40BC-A42A-4F45D655EA41}" srcOrd="0" destOrd="0" presId="urn:microsoft.com/office/officeart/2005/8/layout/vList2"/>
    <dgm:cxn modelId="{8E3C447E-1020-4076-BA1E-6832F3B8D129}" type="presOf" srcId="{CAAE01A7-BB1B-4C0E-8E54-25B6F8CA94FE}" destId="{FF89EFCC-D64F-4619-BB28-4D545F9E0F21}" srcOrd="0" destOrd="0" presId="urn:microsoft.com/office/officeart/2005/8/layout/vList2"/>
    <dgm:cxn modelId="{C43E698B-D9B1-45C4-A337-82C278179BAC}" type="presOf" srcId="{AA7C267D-289E-46C3-B66D-18A2698307CD}" destId="{CC3D6673-1D7B-4933-A76E-AECB6319F04E}" srcOrd="0" destOrd="0" presId="urn:microsoft.com/office/officeart/2005/8/layout/vList2"/>
    <dgm:cxn modelId="{CF9351E3-5D88-4C95-A878-CAD48B7A2639}" type="presOf" srcId="{B46B4252-BABE-481F-9ABE-535F16FB7681}" destId="{AA94E34B-0266-4C63-8B55-67308018BBF3}" srcOrd="0" destOrd="0" presId="urn:microsoft.com/office/officeart/2005/8/layout/vList2"/>
    <dgm:cxn modelId="{9B9E284A-EF2D-4AC1-9753-A97E895C27E7}" type="presParOf" srcId="{467EA80B-C081-4D95-9F2C-66CD362265E6}" destId="{C667BE0F-D55D-47E6-BE37-5DE185D20201}" srcOrd="0" destOrd="0" presId="urn:microsoft.com/office/officeart/2005/8/layout/vList2"/>
    <dgm:cxn modelId="{0F37B36C-1B84-453B-A6CA-546873A5F420}" type="presParOf" srcId="{467EA80B-C081-4D95-9F2C-66CD362265E6}" destId="{C23E91DD-595B-469D-A509-DE1925CD94A3}" srcOrd="1" destOrd="0" presId="urn:microsoft.com/office/officeart/2005/8/layout/vList2"/>
    <dgm:cxn modelId="{274302C3-0A5B-4316-946E-91B4453810D1}" type="presParOf" srcId="{467EA80B-C081-4D95-9F2C-66CD362265E6}" destId="{FF89EFCC-D64F-4619-BB28-4D545F9E0F21}" srcOrd="2" destOrd="0" presId="urn:microsoft.com/office/officeart/2005/8/layout/vList2"/>
    <dgm:cxn modelId="{CB5D8073-402B-4AF8-A3E6-5887B3EBDFAE}" type="presParOf" srcId="{467EA80B-C081-4D95-9F2C-66CD362265E6}" destId="{9410CDC5-FCFB-4F2A-82A9-8D46BB2064E3}" srcOrd="3" destOrd="0" presId="urn:microsoft.com/office/officeart/2005/8/layout/vList2"/>
    <dgm:cxn modelId="{FE7DD7C7-EC6E-4B08-9D63-1EA30B484DDA}" type="presParOf" srcId="{467EA80B-C081-4D95-9F2C-66CD362265E6}" destId="{AA94E34B-0266-4C63-8B55-67308018BBF3}" srcOrd="4" destOrd="0" presId="urn:microsoft.com/office/officeart/2005/8/layout/vList2"/>
    <dgm:cxn modelId="{1F2E5441-6899-4E0F-AE9A-FC70B701CBE3}" type="presParOf" srcId="{467EA80B-C081-4D95-9F2C-66CD362265E6}" destId="{6C77C27B-A213-4FE3-98FD-E02F1204DDBD}" srcOrd="5" destOrd="0" presId="urn:microsoft.com/office/officeart/2005/8/layout/vList2"/>
    <dgm:cxn modelId="{DF474FA3-5C97-49F2-BC80-76F423660A07}" type="presParOf" srcId="{467EA80B-C081-4D95-9F2C-66CD362265E6}" destId="{73053E5C-2809-40BC-A42A-4F45D655EA41}" srcOrd="6" destOrd="0" presId="urn:microsoft.com/office/officeart/2005/8/layout/vList2"/>
    <dgm:cxn modelId="{BE2EEAF1-4638-452B-A5C6-BEBB3D8494EE}" type="presParOf" srcId="{467EA80B-C081-4D95-9F2C-66CD362265E6}" destId="{D16A6E15-280B-4A20-AE23-4E04D541F53F}" srcOrd="7" destOrd="0" presId="urn:microsoft.com/office/officeart/2005/8/layout/vList2"/>
    <dgm:cxn modelId="{53828979-F8B9-466B-ADBD-C35BA8DC852E}" type="presParOf" srcId="{467EA80B-C081-4D95-9F2C-66CD362265E6}" destId="{CC3D6673-1D7B-4933-A76E-AECB6319F04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6F71BA1-387C-42A5-B85B-7A8D74B3BEB8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9A9E50-8483-4EB3-8912-BC26B9A2C409}">
      <dgm:prSet/>
      <dgm:spPr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endParaRPr lang="en-US" dirty="0"/>
        </a:p>
      </dgm:t>
    </dgm:pt>
    <dgm:pt modelId="{AE3C164E-26D7-4559-A51A-9BCF3AEDFDFA}" type="parTrans" cxnId="{BAC5385D-C412-45C3-97F9-378C4616F1C7}">
      <dgm:prSet/>
      <dgm:spPr/>
      <dgm:t>
        <a:bodyPr/>
        <a:lstStyle/>
        <a:p>
          <a:endParaRPr lang="en-US"/>
        </a:p>
      </dgm:t>
    </dgm:pt>
    <dgm:pt modelId="{41225706-0A29-4E23-9235-A323D8E8EB38}" type="sibTrans" cxnId="{BAC5385D-C412-45C3-97F9-378C4616F1C7}">
      <dgm:prSet/>
      <dgm:spPr/>
      <dgm:t>
        <a:bodyPr/>
        <a:lstStyle/>
        <a:p>
          <a:endParaRPr lang="en-US"/>
        </a:p>
      </dgm:t>
    </dgm:pt>
    <dgm:pt modelId="{7C601576-6035-4427-A53D-3FF61FBFBBCB}">
      <dgm:prSet/>
      <dgm:spPr/>
      <dgm:t>
        <a:bodyPr/>
        <a:lstStyle/>
        <a:p>
          <a:endParaRPr lang="en-US" dirty="0"/>
        </a:p>
      </dgm:t>
    </dgm:pt>
    <dgm:pt modelId="{341FECAC-898C-4CF7-96BD-6EA19F9BF9F2}" type="parTrans" cxnId="{F0EC7559-2C1B-4779-90D9-C28D9F5969F0}">
      <dgm:prSet/>
      <dgm:spPr/>
      <dgm:t>
        <a:bodyPr/>
        <a:lstStyle/>
        <a:p>
          <a:endParaRPr lang="en-US"/>
        </a:p>
      </dgm:t>
    </dgm:pt>
    <dgm:pt modelId="{A3A75C2F-9206-4D22-8DD6-3946AE9CE844}" type="sibTrans" cxnId="{F0EC7559-2C1B-4779-90D9-C28D9F5969F0}">
      <dgm:prSet/>
      <dgm:spPr/>
      <dgm:t>
        <a:bodyPr/>
        <a:lstStyle/>
        <a:p>
          <a:endParaRPr lang="en-US"/>
        </a:p>
      </dgm:t>
    </dgm:pt>
    <dgm:pt modelId="{6430312F-3346-48EA-B6EC-DE85CADA0610}">
      <dgm:prSet/>
      <dgm:spPr/>
      <dgm:t>
        <a:bodyPr/>
        <a:lstStyle/>
        <a:p>
          <a:endParaRPr lang="en-US" dirty="0"/>
        </a:p>
      </dgm:t>
    </dgm:pt>
    <dgm:pt modelId="{9952EB8F-05E5-40F3-98D6-E583F36E262C}" type="parTrans" cxnId="{68E3B661-C39F-49A3-8DD1-7C3841998460}">
      <dgm:prSet/>
      <dgm:spPr/>
      <dgm:t>
        <a:bodyPr/>
        <a:lstStyle/>
        <a:p>
          <a:endParaRPr lang="en-US"/>
        </a:p>
      </dgm:t>
    </dgm:pt>
    <dgm:pt modelId="{A893429C-78A7-4948-B11B-AC52F657A287}" type="sibTrans" cxnId="{68E3B661-C39F-49A3-8DD1-7C3841998460}">
      <dgm:prSet/>
      <dgm:spPr/>
      <dgm:t>
        <a:bodyPr/>
        <a:lstStyle/>
        <a:p>
          <a:endParaRPr lang="en-US"/>
        </a:p>
      </dgm:t>
    </dgm:pt>
    <dgm:pt modelId="{49B7DCFF-43D1-4676-83DC-79CC3D94E919}">
      <dgm:prSet/>
      <dgm:spPr/>
      <dgm:t>
        <a:bodyPr/>
        <a:lstStyle/>
        <a:p>
          <a:r>
            <a:rPr lang="fr-FR"/>
            <a:t>La reprise du jeu</a:t>
          </a:r>
          <a:endParaRPr lang="en-US"/>
        </a:p>
      </dgm:t>
    </dgm:pt>
    <dgm:pt modelId="{CF9367B1-F69E-497D-86EB-E8A6D2FAE94A}" type="parTrans" cxnId="{2935464D-BEDF-4691-8DF4-50B125AA0612}">
      <dgm:prSet/>
      <dgm:spPr/>
      <dgm:t>
        <a:bodyPr/>
        <a:lstStyle/>
        <a:p>
          <a:endParaRPr lang="en-US"/>
        </a:p>
      </dgm:t>
    </dgm:pt>
    <dgm:pt modelId="{37F8A910-D891-4A30-B3BD-173ADC91564B}" type="sibTrans" cxnId="{2935464D-BEDF-4691-8DF4-50B125AA0612}">
      <dgm:prSet/>
      <dgm:spPr/>
      <dgm:t>
        <a:bodyPr/>
        <a:lstStyle/>
        <a:p>
          <a:endParaRPr lang="en-US"/>
        </a:p>
      </dgm:t>
    </dgm:pt>
    <dgm:pt modelId="{A41317FD-61CA-4F35-8D65-F1DC914E56A3}" type="pres">
      <dgm:prSet presAssocID="{16F71BA1-387C-42A5-B85B-7A8D74B3BEB8}" presName="matrix" presStyleCnt="0">
        <dgm:presLayoutVars>
          <dgm:chMax val="1"/>
          <dgm:dir/>
          <dgm:resizeHandles val="exact"/>
        </dgm:presLayoutVars>
      </dgm:prSet>
      <dgm:spPr/>
    </dgm:pt>
    <dgm:pt modelId="{684A78D3-D509-472A-8601-813318D37E0F}" type="pres">
      <dgm:prSet presAssocID="{16F71BA1-387C-42A5-B85B-7A8D74B3BEB8}" presName="diamond" presStyleLbl="bgShp" presStyleIdx="0" presStyleCnt="1"/>
      <dgm:spPr/>
    </dgm:pt>
    <dgm:pt modelId="{528A34D4-E49F-44E8-9891-E474607372B8}" type="pres">
      <dgm:prSet presAssocID="{16F71BA1-387C-42A5-B85B-7A8D74B3BEB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C337CF2-DAF2-45F1-B630-1EC0DE0A224E}" type="pres">
      <dgm:prSet presAssocID="{16F71BA1-387C-42A5-B85B-7A8D74B3BEB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98EB524-BC9E-45E7-B5E9-3ABCC92EF2E4}" type="pres">
      <dgm:prSet presAssocID="{16F71BA1-387C-42A5-B85B-7A8D74B3BEB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A4E61DB-9C4A-4340-8385-D101445403EB}" type="pres">
      <dgm:prSet presAssocID="{16F71BA1-387C-42A5-B85B-7A8D74B3BEB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52D0F01-21A3-4AA8-B15B-656EE3052CD1}" type="presOf" srcId="{7C601576-6035-4427-A53D-3FF61FBFBBCB}" destId="{3C337CF2-DAF2-45F1-B630-1EC0DE0A224E}" srcOrd="0" destOrd="0" presId="urn:microsoft.com/office/officeart/2005/8/layout/matrix3"/>
    <dgm:cxn modelId="{052C4D04-2678-4AD2-ADAF-FD38488C720D}" type="presOf" srcId="{6430312F-3346-48EA-B6EC-DE85CADA0610}" destId="{998EB524-BC9E-45E7-B5E9-3ABCC92EF2E4}" srcOrd="0" destOrd="0" presId="urn:microsoft.com/office/officeart/2005/8/layout/matrix3"/>
    <dgm:cxn modelId="{BAC5385D-C412-45C3-97F9-378C4616F1C7}" srcId="{16F71BA1-387C-42A5-B85B-7A8D74B3BEB8}" destId="{C29A9E50-8483-4EB3-8912-BC26B9A2C409}" srcOrd="0" destOrd="0" parTransId="{AE3C164E-26D7-4559-A51A-9BCF3AEDFDFA}" sibTransId="{41225706-0A29-4E23-9235-A323D8E8EB38}"/>
    <dgm:cxn modelId="{68E3B661-C39F-49A3-8DD1-7C3841998460}" srcId="{16F71BA1-387C-42A5-B85B-7A8D74B3BEB8}" destId="{6430312F-3346-48EA-B6EC-DE85CADA0610}" srcOrd="2" destOrd="0" parTransId="{9952EB8F-05E5-40F3-98D6-E583F36E262C}" sibTransId="{A893429C-78A7-4948-B11B-AC52F657A287}"/>
    <dgm:cxn modelId="{93326342-9E59-43C0-8DB0-A8F30896771D}" type="presOf" srcId="{C29A9E50-8483-4EB3-8912-BC26B9A2C409}" destId="{528A34D4-E49F-44E8-9891-E474607372B8}" srcOrd="0" destOrd="0" presId="urn:microsoft.com/office/officeart/2005/8/layout/matrix3"/>
    <dgm:cxn modelId="{2935464D-BEDF-4691-8DF4-50B125AA0612}" srcId="{16F71BA1-387C-42A5-B85B-7A8D74B3BEB8}" destId="{49B7DCFF-43D1-4676-83DC-79CC3D94E919}" srcOrd="3" destOrd="0" parTransId="{CF9367B1-F69E-497D-86EB-E8A6D2FAE94A}" sibTransId="{37F8A910-D891-4A30-B3BD-173ADC91564B}"/>
    <dgm:cxn modelId="{F0EC7559-2C1B-4779-90D9-C28D9F5969F0}" srcId="{16F71BA1-387C-42A5-B85B-7A8D74B3BEB8}" destId="{7C601576-6035-4427-A53D-3FF61FBFBBCB}" srcOrd="1" destOrd="0" parTransId="{341FECAC-898C-4CF7-96BD-6EA19F9BF9F2}" sibTransId="{A3A75C2F-9206-4D22-8DD6-3946AE9CE844}"/>
    <dgm:cxn modelId="{A1BD1DD0-1C42-4CED-9545-B464F827DC2F}" type="presOf" srcId="{16F71BA1-387C-42A5-B85B-7A8D74B3BEB8}" destId="{A41317FD-61CA-4F35-8D65-F1DC914E56A3}" srcOrd="0" destOrd="0" presId="urn:microsoft.com/office/officeart/2005/8/layout/matrix3"/>
    <dgm:cxn modelId="{0FC1F2FD-3341-4652-8E4B-C26031C3B92F}" type="presOf" srcId="{49B7DCFF-43D1-4676-83DC-79CC3D94E919}" destId="{0A4E61DB-9C4A-4340-8385-D101445403EB}" srcOrd="0" destOrd="0" presId="urn:microsoft.com/office/officeart/2005/8/layout/matrix3"/>
    <dgm:cxn modelId="{D6E6E68B-46DB-4102-BA5F-FAC0F70ECCD0}" type="presParOf" srcId="{A41317FD-61CA-4F35-8D65-F1DC914E56A3}" destId="{684A78D3-D509-472A-8601-813318D37E0F}" srcOrd="0" destOrd="0" presId="urn:microsoft.com/office/officeart/2005/8/layout/matrix3"/>
    <dgm:cxn modelId="{52487084-9724-4B8E-87C3-B0EF929FFF58}" type="presParOf" srcId="{A41317FD-61CA-4F35-8D65-F1DC914E56A3}" destId="{528A34D4-E49F-44E8-9891-E474607372B8}" srcOrd="1" destOrd="0" presId="urn:microsoft.com/office/officeart/2005/8/layout/matrix3"/>
    <dgm:cxn modelId="{19C8F8C3-3ED4-454F-8D9F-5C7460250964}" type="presParOf" srcId="{A41317FD-61CA-4F35-8D65-F1DC914E56A3}" destId="{3C337CF2-DAF2-45F1-B630-1EC0DE0A224E}" srcOrd="2" destOrd="0" presId="urn:microsoft.com/office/officeart/2005/8/layout/matrix3"/>
    <dgm:cxn modelId="{87031FDE-FE6D-4599-9884-A6DEE08F1811}" type="presParOf" srcId="{A41317FD-61CA-4F35-8D65-F1DC914E56A3}" destId="{998EB524-BC9E-45E7-B5E9-3ABCC92EF2E4}" srcOrd="3" destOrd="0" presId="urn:microsoft.com/office/officeart/2005/8/layout/matrix3"/>
    <dgm:cxn modelId="{176F63B5-B90A-4EFC-9FC5-0E4A3855C01A}" type="presParOf" srcId="{A41317FD-61CA-4F35-8D65-F1DC914E56A3}" destId="{0A4E61DB-9C4A-4340-8385-D101445403E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EA25756-D912-4997-AFF0-D6EBBD3FC32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06906E8-8220-463B-AC55-0A59D6B32380}">
      <dgm:prSet/>
      <dgm:spPr/>
      <dgm:t>
        <a:bodyPr/>
        <a:lstStyle/>
        <a:p>
          <a:pPr>
            <a:defRPr cap="all"/>
          </a:pPr>
          <a:r>
            <a:rPr lang="fr-FR" b="1" dirty="0"/>
            <a:t>Met le joueur en danger</a:t>
          </a:r>
          <a:endParaRPr lang="en-US" b="1" dirty="0"/>
        </a:p>
      </dgm:t>
    </dgm:pt>
    <dgm:pt modelId="{894C27B9-0E8A-4AAC-8A08-D67E47492DF9}" type="parTrans" cxnId="{8C911C8C-D45D-4652-B9C6-BA63BEFCDE47}">
      <dgm:prSet/>
      <dgm:spPr/>
      <dgm:t>
        <a:bodyPr/>
        <a:lstStyle/>
        <a:p>
          <a:endParaRPr lang="en-US"/>
        </a:p>
      </dgm:t>
    </dgm:pt>
    <dgm:pt modelId="{8FD2FA10-7E1A-410A-A704-E2F02C137CC9}" type="sibTrans" cxnId="{8C911C8C-D45D-4652-B9C6-BA63BEFCDE47}">
      <dgm:prSet/>
      <dgm:spPr/>
      <dgm:t>
        <a:bodyPr/>
        <a:lstStyle/>
        <a:p>
          <a:endParaRPr lang="en-US"/>
        </a:p>
      </dgm:t>
    </dgm:pt>
    <dgm:pt modelId="{42382475-9C54-4950-8B36-D8B3158D6268}">
      <dgm:prSet/>
      <dgm:spPr/>
      <dgm:t>
        <a:bodyPr/>
        <a:lstStyle/>
        <a:p>
          <a:pPr>
            <a:defRPr cap="all"/>
          </a:pPr>
          <a:r>
            <a:rPr lang="fr-FR" b="1" dirty="0"/>
            <a:t>Met son équipe en danger</a:t>
          </a:r>
          <a:endParaRPr lang="en-US" b="1" dirty="0"/>
        </a:p>
      </dgm:t>
    </dgm:pt>
    <dgm:pt modelId="{A1BC1577-51E9-441C-AA61-86AFA4B2CF7A}" type="parTrans" cxnId="{BA4EA093-7136-4B70-BB99-20F77745A642}">
      <dgm:prSet/>
      <dgm:spPr/>
      <dgm:t>
        <a:bodyPr/>
        <a:lstStyle/>
        <a:p>
          <a:endParaRPr lang="en-US"/>
        </a:p>
      </dgm:t>
    </dgm:pt>
    <dgm:pt modelId="{9F229851-A2BF-49EF-BE90-95B2DC9C2612}" type="sibTrans" cxnId="{BA4EA093-7136-4B70-BB99-20F77745A642}">
      <dgm:prSet/>
      <dgm:spPr/>
      <dgm:t>
        <a:bodyPr/>
        <a:lstStyle/>
        <a:p>
          <a:endParaRPr lang="en-US"/>
        </a:p>
      </dgm:t>
    </dgm:pt>
    <dgm:pt modelId="{8AE67134-4BB6-4F6F-817D-CBC530AE8F77}" type="pres">
      <dgm:prSet presAssocID="{7EA25756-D912-4997-AFF0-D6EBBD3FC32C}" presName="root" presStyleCnt="0">
        <dgm:presLayoutVars>
          <dgm:dir/>
          <dgm:resizeHandles val="exact"/>
        </dgm:presLayoutVars>
      </dgm:prSet>
      <dgm:spPr/>
    </dgm:pt>
    <dgm:pt modelId="{46876681-2097-4F5D-807C-E3BFEF30A4BB}" type="pres">
      <dgm:prSet presAssocID="{D06906E8-8220-463B-AC55-0A59D6B32380}" presName="compNode" presStyleCnt="0"/>
      <dgm:spPr/>
    </dgm:pt>
    <dgm:pt modelId="{5B392EFA-3FEA-491C-B991-C28EA9CCB61F}" type="pres">
      <dgm:prSet presAssocID="{D06906E8-8220-463B-AC55-0A59D6B32380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F387D714-E512-44F2-A4E3-818B9A04FAE7}" type="pres">
      <dgm:prSet presAssocID="{D06906E8-8220-463B-AC55-0A59D6B3238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lippery"/>
        </a:ext>
      </dgm:extLst>
    </dgm:pt>
    <dgm:pt modelId="{B61A78DA-CA22-419B-962A-2D9A7BF6DD78}" type="pres">
      <dgm:prSet presAssocID="{D06906E8-8220-463B-AC55-0A59D6B32380}" presName="spaceRect" presStyleCnt="0"/>
      <dgm:spPr/>
    </dgm:pt>
    <dgm:pt modelId="{A313A5D8-12CD-49C7-9210-79E6E11475E7}" type="pres">
      <dgm:prSet presAssocID="{D06906E8-8220-463B-AC55-0A59D6B32380}" presName="textRect" presStyleLbl="revTx" presStyleIdx="0" presStyleCnt="2">
        <dgm:presLayoutVars>
          <dgm:chMax val="1"/>
          <dgm:chPref val="1"/>
        </dgm:presLayoutVars>
      </dgm:prSet>
      <dgm:spPr/>
    </dgm:pt>
    <dgm:pt modelId="{2179DAA6-D816-476B-ABC8-3A1044C49D1B}" type="pres">
      <dgm:prSet presAssocID="{8FD2FA10-7E1A-410A-A704-E2F02C137CC9}" presName="sibTrans" presStyleCnt="0"/>
      <dgm:spPr/>
    </dgm:pt>
    <dgm:pt modelId="{3139A46B-7CC5-4B2B-B4C1-B3ABBD684148}" type="pres">
      <dgm:prSet presAssocID="{42382475-9C54-4950-8B36-D8B3158D6268}" presName="compNode" presStyleCnt="0"/>
      <dgm:spPr/>
    </dgm:pt>
    <dgm:pt modelId="{0B997264-98BB-4AD4-9816-BCB87D625456}" type="pres">
      <dgm:prSet presAssocID="{42382475-9C54-4950-8B36-D8B3158D6268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D1B23141-CEBB-4707-B3E3-B0250833ABD3}" type="pres">
      <dgm:prSet presAssocID="{42382475-9C54-4950-8B36-D8B3158D626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8DF66A5E-305D-434A-A4AB-BC4DAA445ACA}" type="pres">
      <dgm:prSet presAssocID="{42382475-9C54-4950-8B36-D8B3158D6268}" presName="spaceRect" presStyleCnt="0"/>
      <dgm:spPr/>
    </dgm:pt>
    <dgm:pt modelId="{9721C829-6058-4229-A6CF-6E9BB918BE2B}" type="pres">
      <dgm:prSet presAssocID="{42382475-9C54-4950-8B36-D8B3158D6268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14F4738-01F1-4119-B320-F07424E78A46}" type="presOf" srcId="{7EA25756-D912-4997-AFF0-D6EBBD3FC32C}" destId="{8AE67134-4BB6-4F6F-817D-CBC530AE8F77}" srcOrd="0" destOrd="0" presId="urn:microsoft.com/office/officeart/2018/5/layout/IconLeafLabelList"/>
    <dgm:cxn modelId="{8C911C8C-D45D-4652-B9C6-BA63BEFCDE47}" srcId="{7EA25756-D912-4997-AFF0-D6EBBD3FC32C}" destId="{D06906E8-8220-463B-AC55-0A59D6B32380}" srcOrd="0" destOrd="0" parTransId="{894C27B9-0E8A-4AAC-8A08-D67E47492DF9}" sibTransId="{8FD2FA10-7E1A-410A-A704-E2F02C137CC9}"/>
    <dgm:cxn modelId="{BA4EA093-7136-4B70-BB99-20F77745A642}" srcId="{7EA25756-D912-4997-AFF0-D6EBBD3FC32C}" destId="{42382475-9C54-4950-8B36-D8B3158D6268}" srcOrd="1" destOrd="0" parTransId="{A1BC1577-51E9-441C-AA61-86AFA4B2CF7A}" sibTransId="{9F229851-A2BF-49EF-BE90-95B2DC9C2612}"/>
    <dgm:cxn modelId="{5F6F72CA-6593-4333-B9DB-6DF7E761ADC3}" type="presOf" srcId="{D06906E8-8220-463B-AC55-0A59D6B32380}" destId="{A313A5D8-12CD-49C7-9210-79E6E11475E7}" srcOrd="0" destOrd="0" presId="urn:microsoft.com/office/officeart/2018/5/layout/IconLeafLabelList"/>
    <dgm:cxn modelId="{311665F7-B93F-4483-87C3-39ECC582B1A7}" type="presOf" srcId="{42382475-9C54-4950-8B36-D8B3158D6268}" destId="{9721C829-6058-4229-A6CF-6E9BB918BE2B}" srcOrd="0" destOrd="0" presId="urn:microsoft.com/office/officeart/2018/5/layout/IconLeafLabelList"/>
    <dgm:cxn modelId="{3FA76AF3-3958-4A65-B478-05C6C2106220}" type="presParOf" srcId="{8AE67134-4BB6-4F6F-817D-CBC530AE8F77}" destId="{46876681-2097-4F5D-807C-E3BFEF30A4BB}" srcOrd="0" destOrd="0" presId="urn:microsoft.com/office/officeart/2018/5/layout/IconLeafLabelList"/>
    <dgm:cxn modelId="{9552F549-4476-437E-B72C-EDB063C0B7FE}" type="presParOf" srcId="{46876681-2097-4F5D-807C-E3BFEF30A4BB}" destId="{5B392EFA-3FEA-491C-B991-C28EA9CCB61F}" srcOrd="0" destOrd="0" presId="urn:microsoft.com/office/officeart/2018/5/layout/IconLeafLabelList"/>
    <dgm:cxn modelId="{F8917E9C-EEB0-4813-BCAA-B1855DB121FB}" type="presParOf" srcId="{46876681-2097-4F5D-807C-E3BFEF30A4BB}" destId="{F387D714-E512-44F2-A4E3-818B9A04FAE7}" srcOrd="1" destOrd="0" presId="urn:microsoft.com/office/officeart/2018/5/layout/IconLeafLabelList"/>
    <dgm:cxn modelId="{04F35C8B-52CC-4D56-9E3B-55D95EC21F22}" type="presParOf" srcId="{46876681-2097-4F5D-807C-E3BFEF30A4BB}" destId="{B61A78DA-CA22-419B-962A-2D9A7BF6DD78}" srcOrd="2" destOrd="0" presId="urn:microsoft.com/office/officeart/2018/5/layout/IconLeafLabelList"/>
    <dgm:cxn modelId="{3E05586C-4CFA-4DF6-BD34-727934FDEC5C}" type="presParOf" srcId="{46876681-2097-4F5D-807C-E3BFEF30A4BB}" destId="{A313A5D8-12CD-49C7-9210-79E6E11475E7}" srcOrd="3" destOrd="0" presId="urn:microsoft.com/office/officeart/2018/5/layout/IconLeafLabelList"/>
    <dgm:cxn modelId="{B5B20ED6-11C7-4239-8B50-A147A79FEE67}" type="presParOf" srcId="{8AE67134-4BB6-4F6F-817D-CBC530AE8F77}" destId="{2179DAA6-D816-476B-ABC8-3A1044C49D1B}" srcOrd="1" destOrd="0" presId="urn:microsoft.com/office/officeart/2018/5/layout/IconLeafLabelList"/>
    <dgm:cxn modelId="{71A83848-3689-4D3B-A200-D2E024D6E64F}" type="presParOf" srcId="{8AE67134-4BB6-4F6F-817D-CBC530AE8F77}" destId="{3139A46B-7CC5-4B2B-B4C1-B3ABBD684148}" srcOrd="2" destOrd="0" presId="urn:microsoft.com/office/officeart/2018/5/layout/IconLeafLabelList"/>
    <dgm:cxn modelId="{D92977FB-31C3-48D9-A478-445550FED927}" type="presParOf" srcId="{3139A46B-7CC5-4B2B-B4C1-B3ABBD684148}" destId="{0B997264-98BB-4AD4-9816-BCB87D625456}" srcOrd="0" destOrd="0" presId="urn:microsoft.com/office/officeart/2018/5/layout/IconLeafLabelList"/>
    <dgm:cxn modelId="{7C90CB15-DA4A-4664-839D-140D2305FE17}" type="presParOf" srcId="{3139A46B-7CC5-4B2B-B4C1-B3ABBD684148}" destId="{D1B23141-CEBB-4707-B3E3-B0250833ABD3}" srcOrd="1" destOrd="0" presId="urn:microsoft.com/office/officeart/2018/5/layout/IconLeafLabelList"/>
    <dgm:cxn modelId="{A056C3C7-2C7B-4643-AEF6-ADD67E3C1488}" type="presParOf" srcId="{3139A46B-7CC5-4B2B-B4C1-B3ABBD684148}" destId="{8DF66A5E-305D-434A-A4AB-BC4DAA445ACA}" srcOrd="2" destOrd="0" presId="urn:microsoft.com/office/officeart/2018/5/layout/IconLeafLabelList"/>
    <dgm:cxn modelId="{E9B8A43B-FC8E-40ED-96DB-2BC738FD35A6}" type="presParOf" srcId="{3139A46B-7CC5-4B2B-B4C1-B3ABBD684148}" destId="{9721C829-6058-4229-A6CF-6E9BB918BE2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AE5EAC7-DC98-4806-9010-0EDED00C35C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483C36-C020-475E-9B0B-283CB06D08F0}">
      <dgm:prSet custT="1"/>
      <dgm:spPr>
        <a:solidFill>
          <a:srgbClr val="00B0F0"/>
        </a:solidFill>
      </dgm:spPr>
      <dgm:t>
        <a:bodyPr/>
        <a:lstStyle/>
        <a:p>
          <a:pPr algn="ctr"/>
          <a:r>
            <a:rPr lang="fr-FR" sz="1400" b="1" u="sng" dirty="0"/>
            <a:t>Bases du protocole classique </a:t>
          </a:r>
          <a:r>
            <a:rPr lang="fr-FR" sz="1400" dirty="0"/>
            <a:t>:</a:t>
          </a:r>
        </a:p>
        <a:p>
          <a:pPr algn="l"/>
          <a:r>
            <a:rPr lang="fr-FR" sz="1400" dirty="0"/>
            <a:t>- disparition des symptômes</a:t>
          </a:r>
        </a:p>
        <a:p>
          <a:pPr algn="l"/>
          <a:r>
            <a:rPr lang="fr-FR" sz="1400" dirty="0"/>
            <a:t>- Reprise par paliers (6)</a:t>
          </a:r>
        </a:p>
        <a:p>
          <a:pPr algn="l"/>
          <a:endParaRPr lang="fr-FR" sz="1400" dirty="0"/>
        </a:p>
        <a:p>
          <a:pPr algn="ctr"/>
          <a:r>
            <a:rPr lang="fr-FR" sz="1800" b="1" dirty="0"/>
            <a:t>INSUFFISANT</a:t>
          </a:r>
          <a:endParaRPr lang="en-US" sz="1800" b="1" dirty="0"/>
        </a:p>
      </dgm:t>
    </dgm:pt>
    <dgm:pt modelId="{B753C574-851F-41AE-888E-FC571B7A56A9}" type="parTrans" cxnId="{C9959A66-8E48-49CE-8505-7889CEC613CA}">
      <dgm:prSet/>
      <dgm:spPr/>
      <dgm:t>
        <a:bodyPr/>
        <a:lstStyle/>
        <a:p>
          <a:endParaRPr lang="en-US"/>
        </a:p>
      </dgm:t>
    </dgm:pt>
    <dgm:pt modelId="{43FA0F49-A593-4FB7-9526-62902D455F2E}" type="sibTrans" cxnId="{C9959A66-8E48-49CE-8505-7889CEC613CA}">
      <dgm:prSet/>
      <dgm:spPr/>
      <dgm:t>
        <a:bodyPr/>
        <a:lstStyle/>
        <a:p>
          <a:endParaRPr lang="en-US"/>
        </a:p>
      </dgm:t>
    </dgm:pt>
    <dgm:pt modelId="{D3BEB5E8-66C2-48D9-A5FD-C8B69DFA57BF}">
      <dgm:prSet custT="1"/>
      <dgm:spPr/>
      <dgm:t>
        <a:bodyPr/>
        <a:lstStyle/>
        <a:p>
          <a:r>
            <a:rPr lang="fr-FR" sz="2400" b="1" u="sng" dirty="0"/>
            <a:t>Intérêt des tests </a:t>
          </a:r>
          <a:r>
            <a:rPr lang="fr-FR" sz="2400" b="1" u="sng" dirty="0" err="1"/>
            <a:t>neuroproprioceptifs</a:t>
          </a:r>
          <a:r>
            <a:rPr lang="fr-FR" sz="2400" b="1" u="sng" dirty="0"/>
            <a:t> et neurocognitifs</a:t>
          </a:r>
          <a:endParaRPr lang="en-US" sz="2400" dirty="0"/>
        </a:p>
      </dgm:t>
    </dgm:pt>
    <dgm:pt modelId="{D1C31F91-5A67-4621-B631-8F9966F14D6D}" type="parTrans" cxnId="{2900B906-E17E-465D-B4DC-27159D5A9941}">
      <dgm:prSet/>
      <dgm:spPr/>
      <dgm:t>
        <a:bodyPr/>
        <a:lstStyle/>
        <a:p>
          <a:endParaRPr lang="en-US"/>
        </a:p>
      </dgm:t>
    </dgm:pt>
    <dgm:pt modelId="{23927CF5-453B-4436-A9EA-8AA1E462114B}" type="sibTrans" cxnId="{2900B906-E17E-465D-B4DC-27159D5A9941}">
      <dgm:prSet/>
      <dgm:spPr/>
      <dgm:t>
        <a:bodyPr/>
        <a:lstStyle/>
        <a:p>
          <a:endParaRPr lang="en-US"/>
        </a:p>
      </dgm:t>
    </dgm:pt>
    <dgm:pt modelId="{6CDAD770-41E9-4F3E-8826-3C6B3659ED10}">
      <dgm:prSet/>
      <dgm:spPr>
        <a:solidFill>
          <a:schemeClr val="accent2"/>
        </a:solidFill>
      </dgm:spPr>
      <dgm:t>
        <a:bodyPr/>
        <a:lstStyle/>
        <a:p>
          <a:r>
            <a:rPr lang="fr-FR" dirty="0"/>
            <a:t>Ne pas exposer le joueur à une nouvelle blessure (entorse, accident musculaire, nouvelle commotion cérébrale)</a:t>
          </a:r>
          <a:endParaRPr lang="en-US" dirty="0"/>
        </a:p>
      </dgm:t>
    </dgm:pt>
    <dgm:pt modelId="{BA72E005-D326-440D-A217-012AA628A239}" type="parTrans" cxnId="{839D2112-86E9-4CC3-9641-F1F8B0200C5C}">
      <dgm:prSet/>
      <dgm:spPr/>
      <dgm:t>
        <a:bodyPr/>
        <a:lstStyle/>
        <a:p>
          <a:endParaRPr lang="en-US"/>
        </a:p>
      </dgm:t>
    </dgm:pt>
    <dgm:pt modelId="{F11B6693-AED6-4461-85C3-81CE04171886}" type="sibTrans" cxnId="{839D2112-86E9-4CC3-9641-F1F8B0200C5C}">
      <dgm:prSet/>
      <dgm:spPr/>
      <dgm:t>
        <a:bodyPr/>
        <a:lstStyle/>
        <a:p>
          <a:endParaRPr lang="en-US"/>
        </a:p>
      </dgm:t>
    </dgm:pt>
    <dgm:pt modelId="{24B2141B-3A2E-41F3-8D22-7DACDEB58C50}">
      <dgm:prSet/>
      <dgm:spPr>
        <a:solidFill>
          <a:schemeClr val="accent2"/>
        </a:solidFill>
      </dgm:spPr>
      <dgm:t>
        <a:bodyPr/>
        <a:lstStyle/>
        <a:p>
          <a:r>
            <a:rPr lang="fr-FR"/>
            <a:t>Ne pas mettre son équipe en danger</a:t>
          </a:r>
          <a:endParaRPr lang="en-US"/>
        </a:p>
      </dgm:t>
    </dgm:pt>
    <dgm:pt modelId="{1E0B86B0-FDC7-4382-9F8D-FCC05BBFEF92}" type="parTrans" cxnId="{BDF9C213-5F5E-4BE8-9254-658A3005BC10}">
      <dgm:prSet/>
      <dgm:spPr/>
      <dgm:t>
        <a:bodyPr/>
        <a:lstStyle/>
        <a:p>
          <a:endParaRPr lang="en-US"/>
        </a:p>
      </dgm:t>
    </dgm:pt>
    <dgm:pt modelId="{F5EDE0BD-B9D6-4106-BCC8-8493FBF9ED6A}" type="sibTrans" cxnId="{BDF9C213-5F5E-4BE8-9254-658A3005BC10}">
      <dgm:prSet/>
      <dgm:spPr/>
      <dgm:t>
        <a:bodyPr/>
        <a:lstStyle/>
        <a:p>
          <a:endParaRPr lang="en-US"/>
        </a:p>
      </dgm:t>
    </dgm:pt>
    <dgm:pt modelId="{53C133E9-AC17-4BF6-AE77-C1C3337EFAFB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pPr algn="ctr"/>
          <a:r>
            <a:rPr lang="fr-FR" sz="1600" b="1" dirty="0">
              <a:solidFill>
                <a:srgbClr val="FF0000"/>
              </a:solidFill>
            </a:rPr>
            <a:t>RÔLE DE LA L’OCULOMÉTRIE PAR ASSISTANCE DIGITALE, DE LA STABILOMÉTRIE, DES TESTS SALIVAIRES</a:t>
          </a:r>
        </a:p>
        <a:p>
          <a:pPr algn="ctr"/>
          <a:r>
            <a:rPr lang="fr-FR" sz="1600" b="1" dirty="0">
              <a:solidFill>
                <a:srgbClr val="FF0000"/>
              </a:solidFill>
            </a:rPr>
            <a:t>+++</a:t>
          </a:r>
          <a:endParaRPr lang="en-US" sz="1600" dirty="0">
            <a:solidFill>
              <a:srgbClr val="FF0000"/>
            </a:solidFill>
          </a:endParaRPr>
        </a:p>
      </dgm:t>
    </dgm:pt>
    <dgm:pt modelId="{17D98FEB-48AB-46F7-B30B-F1506DB8241D}" type="parTrans" cxnId="{58DABDAF-362E-42EE-8553-5938237DAD5B}">
      <dgm:prSet/>
      <dgm:spPr/>
      <dgm:t>
        <a:bodyPr/>
        <a:lstStyle/>
        <a:p>
          <a:endParaRPr lang="en-US"/>
        </a:p>
      </dgm:t>
    </dgm:pt>
    <dgm:pt modelId="{4CF13B15-B18B-4473-9023-9840D603560B}" type="sibTrans" cxnId="{58DABDAF-362E-42EE-8553-5938237DAD5B}">
      <dgm:prSet/>
      <dgm:spPr/>
      <dgm:t>
        <a:bodyPr/>
        <a:lstStyle/>
        <a:p>
          <a:endParaRPr lang="en-US"/>
        </a:p>
      </dgm:t>
    </dgm:pt>
    <dgm:pt modelId="{1719927A-7A72-49E8-9328-AE615F36705D}" type="pres">
      <dgm:prSet presAssocID="{1AE5EAC7-DC98-4806-9010-0EDED00C35CD}" presName="diagram" presStyleCnt="0">
        <dgm:presLayoutVars>
          <dgm:dir/>
          <dgm:resizeHandles val="exact"/>
        </dgm:presLayoutVars>
      </dgm:prSet>
      <dgm:spPr/>
    </dgm:pt>
    <dgm:pt modelId="{39FD0238-E8CC-4B69-A946-350E7019DB1F}" type="pres">
      <dgm:prSet presAssocID="{46483C36-C020-475E-9B0B-283CB06D08F0}" presName="node" presStyleLbl="node1" presStyleIdx="0" presStyleCnt="5" custScaleX="123274" custScaleY="138593" custLinFactNeighborX="77258" custLinFactNeighborY="-57423">
        <dgm:presLayoutVars>
          <dgm:bulletEnabled val="1"/>
        </dgm:presLayoutVars>
      </dgm:prSet>
      <dgm:spPr/>
    </dgm:pt>
    <dgm:pt modelId="{68ECCFE8-1F3B-4BED-9CE7-463CB1E4B22E}" type="pres">
      <dgm:prSet presAssocID="{43FA0F49-A593-4FB7-9526-62902D455F2E}" presName="sibTrans" presStyleCnt="0"/>
      <dgm:spPr/>
    </dgm:pt>
    <dgm:pt modelId="{9EDEC150-5B58-45F6-9460-33D4747E0F52}" type="pres">
      <dgm:prSet presAssocID="{D3BEB5E8-66C2-48D9-A5FD-C8B69DFA57BF}" presName="node" presStyleLbl="node1" presStyleIdx="1" presStyleCnt="5" custScaleX="137256" custScaleY="126749" custLinFactNeighborX="-63228" custLinFactNeighborY="91195">
        <dgm:presLayoutVars>
          <dgm:bulletEnabled val="1"/>
        </dgm:presLayoutVars>
      </dgm:prSet>
      <dgm:spPr/>
    </dgm:pt>
    <dgm:pt modelId="{77244A05-066D-4A82-AF54-07432F8397B0}" type="pres">
      <dgm:prSet presAssocID="{23927CF5-453B-4436-A9EA-8AA1E462114B}" presName="sibTrans" presStyleCnt="0"/>
      <dgm:spPr/>
    </dgm:pt>
    <dgm:pt modelId="{3A711694-074D-4F4A-8D0F-5AEF6DA7ECDE}" type="pres">
      <dgm:prSet presAssocID="{6CDAD770-41E9-4F3E-8826-3C6B3659ED10}" presName="node" presStyleLbl="node1" presStyleIdx="2" presStyleCnt="5" custLinFactNeighborX="-18537" custLinFactNeighborY="73047">
        <dgm:presLayoutVars>
          <dgm:bulletEnabled val="1"/>
        </dgm:presLayoutVars>
      </dgm:prSet>
      <dgm:spPr/>
    </dgm:pt>
    <dgm:pt modelId="{86D46A0B-C8FB-4556-8CB9-F76773DDD512}" type="pres">
      <dgm:prSet presAssocID="{F11B6693-AED6-4461-85C3-81CE04171886}" presName="sibTrans" presStyleCnt="0"/>
      <dgm:spPr/>
    </dgm:pt>
    <dgm:pt modelId="{A5576AE5-F96C-415C-8F1D-904E0CD8EE4F}" type="pres">
      <dgm:prSet presAssocID="{24B2141B-3A2E-41F3-8D22-7DACDEB58C50}" presName="node" presStyleLbl="node1" presStyleIdx="3" presStyleCnt="5" custLinFactNeighborX="21429" custLinFactNeighborY="73129">
        <dgm:presLayoutVars>
          <dgm:bulletEnabled val="1"/>
        </dgm:presLayoutVars>
      </dgm:prSet>
      <dgm:spPr/>
    </dgm:pt>
    <dgm:pt modelId="{3C98BC59-F9DA-4315-8838-86CAF2766787}" type="pres">
      <dgm:prSet presAssocID="{F5EDE0BD-B9D6-4106-BCC8-8493FBF9ED6A}" presName="sibTrans" presStyleCnt="0"/>
      <dgm:spPr/>
    </dgm:pt>
    <dgm:pt modelId="{0CF9D2A7-1983-46CE-B54E-3462DD535989}" type="pres">
      <dgm:prSet presAssocID="{53C133E9-AC17-4BF6-AE77-C1C3337EFAFB}" presName="node" presStyleLbl="node1" presStyleIdx="4" presStyleCnt="5" custScaleX="193203" custLinFactNeighborX="4413" custLinFactNeighborY="64106">
        <dgm:presLayoutVars>
          <dgm:bulletEnabled val="1"/>
        </dgm:presLayoutVars>
      </dgm:prSet>
      <dgm:spPr/>
    </dgm:pt>
  </dgm:ptLst>
  <dgm:cxnLst>
    <dgm:cxn modelId="{2900B906-E17E-465D-B4DC-27159D5A9941}" srcId="{1AE5EAC7-DC98-4806-9010-0EDED00C35CD}" destId="{D3BEB5E8-66C2-48D9-A5FD-C8B69DFA57BF}" srcOrd="1" destOrd="0" parTransId="{D1C31F91-5A67-4621-B631-8F9966F14D6D}" sibTransId="{23927CF5-453B-4436-A9EA-8AA1E462114B}"/>
    <dgm:cxn modelId="{839D2112-86E9-4CC3-9641-F1F8B0200C5C}" srcId="{1AE5EAC7-DC98-4806-9010-0EDED00C35CD}" destId="{6CDAD770-41E9-4F3E-8826-3C6B3659ED10}" srcOrd="2" destOrd="0" parTransId="{BA72E005-D326-440D-A217-012AA628A239}" sibTransId="{F11B6693-AED6-4461-85C3-81CE04171886}"/>
    <dgm:cxn modelId="{BDF9C213-5F5E-4BE8-9254-658A3005BC10}" srcId="{1AE5EAC7-DC98-4806-9010-0EDED00C35CD}" destId="{24B2141B-3A2E-41F3-8D22-7DACDEB58C50}" srcOrd="3" destOrd="0" parTransId="{1E0B86B0-FDC7-4382-9F8D-FCC05BBFEF92}" sibTransId="{F5EDE0BD-B9D6-4106-BCC8-8493FBF9ED6A}"/>
    <dgm:cxn modelId="{C4E68642-E793-4195-9916-9DF4888295E5}" type="presOf" srcId="{1AE5EAC7-DC98-4806-9010-0EDED00C35CD}" destId="{1719927A-7A72-49E8-9328-AE615F36705D}" srcOrd="0" destOrd="0" presId="urn:microsoft.com/office/officeart/2005/8/layout/default"/>
    <dgm:cxn modelId="{C9959A66-8E48-49CE-8505-7889CEC613CA}" srcId="{1AE5EAC7-DC98-4806-9010-0EDED00C35CD}" destId="{46483C36-C020-475E-9B0B-283CB06D08F0}" srcOrd="0" destOrd="0" parTransId="{B753C574-851F-41AE-888E-FC571B7A56A9}" sibTransId="{43FA0F49-A593-4FB7-9526-62902D455F2E}"/>
    <dgm:cxn modelId="{F89F0D55-831E-47CC-9D7E-9C4FFB7BAFFE}" type="presOf" srcId="{D3BEB5E8-66C2-48D9-A5FD-C8B69DFA57BF}" destId="{9EDEC150-5B58-45F6-9460-33D4747E0F52}" srcOrd="0" destOrd="0" presId="urn:microsoft.com/office/officeart/2005/8/layout/default"/>
    <dgm:cxn modelId="{65051557-435F-48E7-934B-ADB7B8ED2C28}" type="presOf" srcId="{46483C36-C020-475E-9B0B-283CB06D08F0}" destId="{39FD0238-E8CC-4B69-A946-350E7019DB1F}" srcOrd="0" destOrd="0" presId="urn:microsoft.com/office/officeart/2005/8/layout/default"/>
    <dgm:cxn modelId="{58DABDAF-362E-42EE-8553-5938237DAD5B}" srcId="{1AE5EAC7-DC98-4806-9010-0EDED00C35CD}" destId="{53C133E9-AC17-4BF6-AE77-C1C3337EFAFB}" srcOrd="4" destOrd="0" parTransId="{17D98FEB-48AB-46F7-B30B-F1506DB8241D}" sibTransId="{4CF13B15-B18B-4473-9023-9840D603560B}"/>
    <dgm:cxn modelId="{F470B9B9-74C4-4BAB-AF84-D95D48C4121B}" type="presOf" srcId="{6CDAD770-41E9-4F3E-8826-3C6B3659ED10}" destId="{3A711694-074D-4F4A-8D0F-5AEF6DA7ECDE}" srcOrd="0" destOrd="0" presId="urn:microsoft.com/office/officeart/2005/8/layout/default"/>
    <dgm:cxn modelId="{869713C3-58BE-4648-B140-286187170BD7}" type="presOf" srcId="{53C133E9-AC17-4BF6-AE77-C1C3337EFAFB}" destId="{0CF9D2A7-1983-46CE-B54E-3462DD535989}" srcOrd="0" destOrd="0" presId="urn:microsoft.com/office/officeart/2005/8/layout/default"/>
    <dgm:cxn modelId="{BE20E6E7-E30B-4B18-AE72-348DFD6C8831}" type="presOf" srcId="{24B2141B-3A2E-41F3-8D22-7DACDEB58C50}" destId="{A5576AE5-F96C-415C-8F1D-904E0CD8EE4F}" srcOrd="0" destOrd="0" presId="urn:microsoft.com/office/officeart/2005/8/layout/default"/>
    <dgm:cxn modelId="{3949C987-581D-40B7-8B19-A71AF9321019}" type="presParOf" srcId="{1719927A-7A72-49E8-9328-AE615F36705D}" destId="{39FD0238-E8CC-4B69-A946-350E7019DB1F}" srcOrd="0" destOrd="0" presId="urn:microsoft.com/office/officeart/2005/8/layout/default"/>
    <dgm:cxn modelId="{F3F5D336-46E5-4FD6-AC25-AECDC67B1C10}" type="presParOf" srcId="{1719927A-7A72-49E8-9328-AE615F36705D}" destId="{68ECCFE8-1F3B-4BED-9CE7-463CB1E4B22E}" srcOrd="1" destOrd="0" presId="urn:microsoft.com/office/officeart/2005/8/layout/default"/>
    <dgm:cxn modelId="{0C0A5204-C548-4702-BDD0-82113802571E}" type="presParOf" srcId="{1719927A-7A72-49E8-9328-AE615F36705D}" destId="{9EDEC150-5B58-45F6-9460-33D4747E0F52}" srcOrd="2" destOrd="0" presId="urn:microsoft.com/office/officeart/2005/8/layout/default"/>
    <dgm:cxn modelId="{38FCA607-F3AA-44E6-A121-ED2752016FA8}" type="presParOf" srcId="{1719927A-7A72-49E8-9328-AE615F36705D}" destId="{77244A05-066D-4A82-AF54-07432F8397B0}" srcOrd="3" destOrd="0" presId="urn:microsoft.com/office/officeart/2005/8/layout/default"/>
    <dgm:cxn modelId="{C804A112-2550-4D9B-A2A4-BFC84DC1253F}" type="presParOf" srcId="{1719927A-7A72-49E8-9328-AE615F36705D}" destId="{3A711694-074D-4F4A-8D0F-5AEF6DA7ECDE}" srcOrd="4" destOrd="0" presId="urn:microsoft.com/office/officeart/2005/8/layout/default"/>
    <dgm:cxn modelId="{FF1E2673-C117-4F28-B0B3-275E5FDE31E2}" type="presParOf" srcId="{1719927A-7A72-49E8-9328-AE615F36705D}" destId="{86D46A0B-C8FB-4556-8CB9-F76773DDD512}" srcOrd="5" destOrd="0" presId="urn:microsoft.com/office/officeart/2005/8/layout/default"/>
    <dgm:cxn modelId="{1C1BB61E-4721-4ED0-8BAC-6783434A7D9D}" type="presParOf" srcId="{1719927A-7A72-49E8-9328-AE615F36705D}" destId="{A5576AE5-F96C-415C-8F1D-904E0CD8EE4F}" srcOrd="6" destOrd="0" presId="urn:microsoft.com/office/officeart/2005/8/layout/default"/>
    <dgm:cxn modelId="{85995211-DC37-4D45-8E96-41601A519C68}" type="presParOf" srcId="{1719927A-7A72-49E8-9328-AE615F36705D}" destId="{3C98BC59-F9DA-4315-8838-86CAF2766787}" srcOrd="7" destOrd="0" presId="urn:microsoft.com/office/officeart/2005/8/layout/default"/>
    <dgm:cxn modelId="{43225C68-A036-4DE2-A717-82B38D822A57}" type="presParOf" srcId="{1719927A-7A72-49E8-9328-AE615F36705D}" destId="{0CF9D2A7-1983-46CE-B54E-3462DD53598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0C7740-75E9-4DB0-BF2C-FF402BCB840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9267D20-5900-4F04-A76A-05697AFE3363}">
      <dgm:prSet/>
      <dgm:spPr/>
      <dgm:t>
        <a:bodyPr/>
        <a:lstStyle/>
        <a:p>
          <a:r>
            <a:rPr lang="fr-FR"/>
            <a:t>Le personnel médical au bord de terrain</a:t>
          </a:r>
          <a:endParaRPr lang="en-US"/>
        </a:p>
      </dgm:t>
    </dgm:pt>
    <dgm:pt modelId="{3E94304A-FEC6-4DEB-8418-55A67A944B0C}" type="parTrans" cxnId="{645E87C2-E544-407F-B94A-7409B139D6B6}">
      <dgm:prSet/>
      <dgm:spPr/>
      <dgm:t>
        <a:bodyPr/>
        <a:lstStyle/>
        <a:p>
          <a:endParaRPr lang="en-US"/>
        </a:p>
      </dgm:t>
    </dgm:pt>
    <dgm:pt modelId="{AEFB3CF8-33F1-4F32-8BDD-72D7D0E783CB}" type="sibTrans" cxnId="{645E87C2-E544-407F-B94A-7409B139D6B6}">
      <dgm:prSet/>
      <dgm:spPr/>
      <dgm:t>
        <a:bodyPr/>
        <a:lstStyle/>
        <a:p>
          <a:endParaRPr lang="en-US"/>
        </a:p>
      </dgm:t>
    </dgm:pt>
    <dgm:pt modelId="{A661BEDD-0CED-4EF6-99C3-64EA7165A8C0}">
      <dgm:prSet/>
      <dgm:spPr/>
      <dgm:t>
        <a:bodyPr/>
        <a:lstStyle/>
        <a:p>
          <a:r>
            <a:rPr lang="fr-FR" dirty="0"/>
            <a:t>les entraîneurs</a:t>
          </a:r>
          <a:endParaRPr lang="en-US" dirty="0"/>
        </a:p>
      </dgm:t>
    </dgm:pt>
    <dgm:pt modelId="{AD50820C-28B9-4F90-982D-649846DEDF64}" type="parTrans" cxnId="{E6F74374-4646-4352-96AB-493E36488A8F}">
      <dgm:prSet/>
      <dgm:spPr/>
      <dgm:t>
        <a:bodyPr/>
        <a:lstStyle/>
        <a:p>
          <a:endParaRPr lang="en-US"/>
        </a:p>
      </dgm:t>
    </dgm:pt>
    <dgm:pt modelId="{7647F10E-832A-4767-8449-D3DB83239016}" type="sibTrans" cxnId="{E6F74374-4646-4352-96AB-493E36488A8F}">
      <dgm:prSet/>
      <dgm:spPr/>
      <dgm:t>
        <a:bodyPr/>
        <a:lstStyle/>
        <a:p>
          <a:endParaRPr lang="en-US"/>
        </a:p>
      </dgm:t>
    </dgm:pt>
    <dgm:pt modelId="{DC4BCE42-FFA5-4FD2-887F-A82269430F58}">
      <dgm:prSet/>
      <dgm:spPr/>
      <dgm:t>
        <a:bodyPr/>
        <a:lstStyle/>
        <a:p>
          <a:r>
            <a:rPr lang="fr-FR" dirty="0"/>
            <a:t>les joueurs ou les arbitres</a:t>
          </a:r>
          <a:endParaRPr lang="en-US" dirty="0"/>
        </a:p>
      </dgm:t>
    </dgm:pt>
    <dgm:pt modelId="{EF12F27B-EAA9-4431-A0BA-63436EA689CE}" type="parTrans" cxnId="{7BE782FC-A1A3-4614-AB0A-F638E2EEB8ED}">
      <dgm:prSet/>
      <dgm:spPr/>
      <dgm:t>
        <a:bodyPr/>
        <a:lstStyle/>
        <a:p>
          <a:endParaRPr lang="en-US"/>
        </a:p>
      </dgm:t>
    </dgm:pt>
    <dgm:pt modelId="{A8CC1C0E-42CE-4F60-A30B-A9447881E215}" type="sibTrans" cxnId="{7BE782FC-A1A3-4614-AB0A-F638E2EEB8ED}">
      <dgm:prSet/>
      <dgm:spPr/>
      <dgm:t>
        <a:bodyPr/>
        <a:lstStyle/>
        <a:p>
          <a:endParaRPr lang="en-US"/>
        </a:p>
      </dgm:t>
    </dgm:pt>
    <dgm:pt modelId="{81C3D9D7-89C7-413D-8295-7E3F518155B9}">
      <dgm:prSet/>
      <dgm:spPr/>
      <dgm:t>
        <a:bodyPr/>
        <a:lstStyle/>
        <a:p>
          <a:r>
            <a:rPr lang="fr-FR"/>
            <a:t>les parents</a:t>
          </a:r>
          <a:endParaRPr lang="en-US"/>
        </a:p>
      </dgm:t>
    </dgm:pt>
    <dgm:pt modelId="{164EC099-FA8F-44CA-B4E4-F1EEBD10F9B4}" type="parTrans" cxnId="{25AF5C29-236D-4FFB-8AC3-F15EF2A8B7B4}">
      <dgm:prSet/>
      <dgm:spPr/>
      <dgm:t>
        <a:bodyPr/>
        <a:lstStyle/>
        <a:p>
          <a:endParaRPr lang="en-US"/>
        </a:p>
      </dgm:t>
    </dgm:pt>
    <dgm:pt modelId="{48DFE6FE-8998-43C6-BBA6-5E11B1992883}" type="sibTrans" cxnId="{25AF5C29-236D-4FFB-8AC3-F15EF2A8B7B4}">
      <dgm:prSet/>
      <dgm:spPr/>
      <dgm:t>
        <a:bodyPr/>
        <a:lstStyle/>
        <a:p>
          <a:endParaRPr lang="en-US"/>
        </a:p>
      </dgm:t>
    </dgm:pt>
    <dgm:pt modelId="{00EDC7A9-CEB3-4EB7-8500-D9E63624E9BF}">
      <dgm:prSet/>
      <dgm:spPr/>
      <dgm:t>
        <a:bodyPr/>
        <a:lstStyle/>
        <a:p>
          <a:r>
            <a:rPr lang="fr-FR"/>
            <a:t>et les personnes responsables des enfants et des adolescents</a:t>
          </a:r>
          <a:endParaRPr lang="en-US"/>
        </a:p>
      </dgm:t>
    </dgm:pt>
    <dgm:pt modelId="{D53AAB4D-7BC3-4A85-BD53-538C54E79385}" type="parTrans" cxnId="{4ADAC299-DB10-42AF-A42F-0FD99CE6C743}">
      <dgm:prSet/>
      <dgm:spPr/>
      <dgm:t>
        <a:bodyPr/>
        <a:lstStyle/>
        <a:p>
          <a:endParaRPr lang="en-US"/>
        </a:p>
      </dgm:t>
    </dgm:pt>
    <dgm:pt modelId="{48E7CCA6-2D5B-4ED7-A721-6B92BC7DED1A}" type="sibTrans" cxnId="{4ADAC299-DB10-42AF-A42F-0FD99CE6C743}">
      <dgm:prSet/>
      <dgm:spPr/>
      <dgm:t>
        <a:bodyPr/>
        <a:lstStyle/>
        <a:p>
          <a:endParaRPr lang="en-US"/>
        </a:p>
      </dgm:t>
    </dgm:pt>
    <dgm:pt modelId="{6E5BEC6B-D8EF-41D7-A392-FCE2F92F2A05}" type="pres">
      <dgm:prSet presAssocID="{500C7740-75E9-4DB0-BF2C-FF402BCB840E}" presName="linear" presStyleCnt="0">
        <dgm:presLayoutVars>
          <dgm:animLvl val="lvl"/>
          <dgm:resizeHandles val="exact"/>
        </dgm:presLayoutVars>
      </dgm:prSet>
      <dgm:spPr/>
    </dgm:pt>
    <dgm:pt modelId="{2C8A8A5D-424D-45C5-85F0-12F58E940691}" type="pres">
      <dgm:prSet presAssocID="{09267D20-5900-4F04-A76A-05697AFE336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A96D738-7E87-4E64-909F-D5C5511231AB}" type="pres">
      <dgm:prSet presAssocID="{AEFB3CF8-33F1-4F32-8BDD-72D7D0E783CB}" presName="spacer" presStyleCnt="0"/>
      <dgm:spPr/>
    </dgm:pt>
    <dgm:pt modelId="{F140901E-2273-4245-8587-8E89DAE52B89}" type="pres">
      <dgm:prSet presAssocID="{A661BEDD-0CED-4EF6-99C3-64EA7165A8C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5BD4D17-2A46-4592-81BD-08EA11E7D3D1}" type="pres">
      <dgm:prSet presAssocID="{7647F10E-832A-4767-8449-D3DB83239016}" presName="spacer" presStyleCnt="0"/>
      <dgm:spPr/>
    </dgm:pt>
    <dgm:pt modelId="{BE6C90CF-6D5C-4E50-92E3-490A65E5D60C}" type="pres">
      <dgm:prSet presAssocID="{DC4BCE42-FFA5-4FD2-887F-A82269430F58}" presName="parentText" presStyleLbl="node1" presStyleIdx="2" presStyleCnt="5" custLinFactNeighborX="184">
        <dgm:presLayoutVars>
          <dgm:chMax val="0"/>
          <dgm:bulletEnabled val="1"/>
        </dgm:presLayoutVars>
      </dgm:prSet>
      <dgm:spPr/>
    </dgm:pt>
    <dgm:pt modelId="{7279AF72-6E04-496F-B0B1-FF230FB73671}" type="pres">
      <dgm:prSet presAssocID="{A8CC1C0E-42CE-4F60-A30B-A9447881E215}" presName="spacer" presStyleCnt="0"/>
      <dgm:spPr/>
    </dgm:pt>
    <dgm:pt modelId="{8A64D08D-8115-4321-882B-2462B2167BF9}" type="pres">
      <dgm:prSet presAssocID="{81C3D9D7-89C7-413D-8295-7E3F518155B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5925533-A635-47A0-954D-A4759B14177F}" type="pres">
      <dgm:prSet presAssocID="{48DFE6FE-8998-43C6-BBA6-5E11B1992883}" presName="spacer" presStyleCnt="0"/>
      <dgm:spPr/>
    </dgm:pt>
    <dgm:pt modelId="{2CF4C940-9134-4DCB-A0AD-10DCC880FBF0}" type="pres">
      <dgm:prSet presAssocID="{00EDC7A9-CEB3-4EB7-8500-D9E63624E9B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4806914-A686-4F81-8719-A936048A6165}" type="presOf" srcId="{81C3D9D7-89C7-413D-8295-7E3F518155B9}" destId="{8A64D08D-8115-4321-882B-2462B2167BF9}" srcOrd="0" destOrd="0" presId="urn:microsoft.com/office/officeart/2005/8/layout/vList2"/>
    <dgm:cxn modelId="{25AF5C29-236D-4FFB-8AC3-F15EF2A8B7B4}" srcId="{500C7740-75E9-4DB0-BF2C-FF402BCB840E}" destId="{81C3D9D7-89C7-413D-8295-7E3F518155B9}" srcOrd="3" destOrd="0" parTransId="{164EC099-FA8F-44CA-B4E4-F1EEBD10F9B4}" sibTransId="{48DFE6FE-8998-43C6-BBA6-5E11B1992883}"/>
    <dgm:cxn modelId="{F10D3D34-7EEB-4E75-8018-98285710E6CA}" type="presOf" srcId="{DC4BCE42-FFA5-4FD2-887F-A82269430F58}" destId="{BE6C90CF-6D5C-4E50-92E3-490A65E5D60C}" srcOrd="0" destOrd="0" presId="urn:microsoft.com/office/officeart/2005/8/layout/vList2"/>
    <dgm:cxn modelId="{6617FE3C-3F91-4BA9-9052-CAC365E27566}" type="presOf" srcId="{500C7740-75E9-4DB0-BF2C-FF402BCB840E}" destId="{6E5BEC6B-D8EF-41D7-A392-FCE2F92F2A05}" srcOrd="0" destOrd="0" presId="urn:microsoft.com/office/officeart/2005/8/layout/vList2"/>
    <dgm:cxn modelId="{7DC3DC3F-4A11-45A4-A826-1A50D29F90E5}" type="presOf" srcId="{00EDC7A9-CEB3-4EB7-8500-D9E63624E9BF}" destId="{2CF4C940-9134-4DCB-A0AD-10DCC880FBF0}" srcOrd="0" destOrd="0" presId="urn:microsoft.com/office/officeart/2005/8/layout/vList2"/>
    <dgm:cxn modelId="{E6F74374-4646-4352-96AB-493E36488A8F}" srcId="{500C7740-75E9-4DB0-BF2C-FF402BCB840E}" destId="{A661BEDD-0CED-4EF6-99C3-64EA7165A8C0}" srcOrd="1" destOrd="0" parTransId="{AD50820C-28B9-4F90-982D-649846DEDF64}" sibTransId="{7647F10E-832A-4767-8449-D3DB83239016}"/>
    <dgm:cxn modelId="{B28D0078-FD57-4685-BB41-2745C24F082A}" type="presOf" srcId="{A661BEDD-0CED-4EF6-99C3-64EA7165A8C0}" destId="{F140901E-2273-4245-8587-8E89DAE52B89}" srcOrd="0" destOrd="0" presId="urn:microsoft.com/office/officeart/2005/8/layout/vList2"/>
    <dgm:cxn modelId="{2CEF7981-6791-4DDE-BF1E-27B36AF905CD}" type="presOf" srcId="{09267D20-5900-4F04-A76A-05697AFE3363}" destId="{2C8A8A5D-424D-45C5-85F0-12F58E940691}" srcOrd="0" destOrd="0" presId="urn:microsoft.com/office/officeart/2005/8/layout/vList2"/>
    <dgm:cxn modelId="{4ADAC299-DB10-42AF-A42F-0FD99CE6C743}" srcId="{500C7740-75E9-4DB0-BF2C-FF402BCB840E}" destId="{00EDC7A9-CEB3-4EB7-8500-D9E63624E9BF}" srcOrd="4" destOrd="0" parTransId="{D53AAB4D-7BC3-4A85-BD53-538C54E79385}" sibTransId="{48E7CCA6-2D5B-4ED7-A721-6B92BC7DED1A}"/>
    <dgm:cxn modelId="{645E87C2-E544-407F-B94A-7409B139D6B6}" srcId="{500C7740-75E9-4DB0-BF2C-FF402BCB840E}" destId="{09267D20-5900-4F04-A76A-05697AFE3363}" srcOrd="0" destOrd="0" parTransId="{3E94304A-FEC6-4DEB-8418-55A67A944B0C}" sibTransId="{AEFB3CF8-33F1-4F32-8BDD-72D7D0E783CB}"/>
    <dgm:cxn modelId="{7BE782FC-A1A3-4614-AB0A-F638E2EEB8ED}" srcId="{500C7740-75E9-4DB0-BF2C-FF402BCB840E}" destId="{DC4BCE42-FFA5-4FD2-887F-A82269430F58}" srcOrd="2" destOrd="0" parTransId="{EF12F27B-EAA9-4431-A0BA-63436EA689CE}" sibTransId="{A8CC1C0E-42CE-4F60-A30B-A9447881E215}"/>
    <dgm:cxn modelId="{D1338394-7D20-496F-95E2-E0C3922551DB}" type="presParOf" srcId="{6E5BEC6B-D8EF-41D7-A392-FCE2F92F2A05}" destId="{2C8A8A5D-424D-45C5-85F0-12F58E940691}" srcOrd="0" destOrd="0" presId="urn:microsoft.com/office/officeart/2005/8/layout/vList2"/>
    <dgm:cxn modelId="{6C133F9B-15B6-47A4-BEB3-1B4F6C3FE3C8}" type="presParOf" srcId="{6E5BEC6B-D8EF-41D7-A392-FCE2F92F2A05}" destId="{2A96D738-7E87-4E64-909F-D5C5511231AB}" srcOrd="1" destOrd="0" presId="urn:microsoft.com/office/officeart/2005/8/layout/vList2"/>
    <dgm:cxn modelId="{242DF34A-6593-474C-9F5D-067A024959C3}" type="presParOf" srcId="{6E5BEC6B-D8EF-41D7-A392-FCE2F92F2A05}" destId="{F140901E-2273-4245-8587-8E89DAE52B89}" srcOrd="2" destOrd="0" presId="urn:microsoft.com/office/officeart/2005/8/layout/vList2"/>
    <dgm:cxn modelId="{B9527C5F-4CC8-4BCD-9E78-8D2C89DA50A8}" type="presParOf" srcId="{6E5BEC6B-D8EF-41D7-A392-FCE2F92F2A05}" destId="{15BD4D17-2A46-4592-81BD-08EA11E7D3D1}" srcOrd="3" destOrd="0" presId="urn:microsoft.com/office/officeart/2005/8/layout/vList2"/>
    <dgm:cxn modelId="{A7C1FDA8-8307-437C-BC53-FB6DD5056B4A}" type="presParOf" srcId="{6E5BEC6B-D8EF-41D7-A392-FCE2F92F2A05}" destId="{BE6C90CF-6D5C-4E50-92E3-490A65E5D60C}" srcOrd="4" destOrd="0" presId="urn:microsoft.com/office/officeart/2005/8/layout/vList2"/>
    <dgm:cxn modelId="{E700F8A3-D0B4-4137-9D64-B9BEAA9D614C}" type="presParOf" srcId="{6E5BEC6B-D8EF-41D7-A392-FCE2F92F2A05}" destId="{7279AF72-6E04-496F-B0B1-FF230FB73671}" srcOrd="5" destOrd="0" presId="urn:microsoft.com/office/officeart/2005/8/layout/vList2"/>
    <dgm:cxn modelId="{86EC970B-FC7A-42F1-95B2-468FC3B0682B}" type="presParOf" srcId="{6E5BEC6B-D8EF-41D7-A392-FCE2F92F2A05}" destId="{8A64D08D-8115-4321-882B-2462B2167BF9}" srcOrd="6" destOrd="0" presId="urn:microsoft.com/office/officeart/2005/8/layout/vList2"/>
    <dgm:cxn modelId="{5065901C-B0A3-4501-A14A-549968D5ED9B}" type="presParOf" srcId="{6E5BEC6B-D8EF-41D7-A392-FCE2F92F2A05}" destId="{45925533-A635-47A0-954D-A4759B14177F}" srcOrd="7" destOrd="0" presId="urn:microsoft.com/office/officeart/2005/8/layout/vList2"/>
    <dgm:cxn modelId="{3A1A407C-C7E5-47A3-B7A0-2B923DE52B6F}" type="presParOf" srcId="{6E5BEC6B-D8EF-41D7-A392-FCE2F92F2A05}" destId="{2CF4C940-9134-4DCB-A0AD-10DCC880FBF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92812C-CC1D-4BF7-83B5-8518A8514D8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B20C5D8-770E-4CDA-AFF1-3593565FE655}">
      <dgm:prSet/>
      <dgm:spPr/>
      <dgm:t>
        <a:bodyPr/>
        <a:lstStyle/>
        <a:p>
          <a:r>
            <a:rPr lang="fr-FR" dirty="0"/>
            <a:t>Convulsions</a:t>
          </a:r>
          <a:endParaRPr lang="en-US" dirty="0"/>
        </a:p>
      </dgm:t>
    </dgm:pt>
    <dgm:pt modelId="{F1BF803A-3B5F-4942-93F7-B263881F5F4F}" type="parTrans" cxnId="{8D5B9290-408F-4699-BA2C-44A7008B6CFC}">
      <dgm:prSet/>
      <dgm:spPr/>
      <dgm:t>
        <a:bodyPr/>
        <a:lstStyle/>
        <a:p>
          <a:endParaRPr lang="en-US"/>
        </a:p>
      </dgm:t>
    </dgm:pt>
    <dgm:pt modelId="{8E886988-3F66-46E1-9541-34D181AA077E}" type="sibTrans" cxnId="{8D5B9290-408F-4699-BA2C-44A7008B6CFC}">
      <dgm:prSet/>
      <dgm:spPr/>
      <dgm:t>
        <a:bodyPr/>
        <a:lstStyle/>
        <a:p>
          <a:endParaRPr lang="en-US"/>
        </a:p>
      </dgm:t>
    </dgm:pt>
    <dgm:pt modelId="{B6E59F3A-53F9-4099-B8BF-3AEC6C7DC017}">
      <dgm:prSet/>
      <dgm:spPr/>
      <dgm:t>
        <a:bodyPr/>
        <a:lstStyle/>
        <a:p>
          <a:r>
            <a:rPr lang="fr-FR"/>
            <a:t>Perte de connaissance - confirmation ou suspicion </a:t>
          </a:r>
          <a:endParaRPr lang="en-US"/>
        </a:p>
      </dgm:t>
    </dgm:pt>
    <dgm:pt modelId="{6852F29C-136C-4871-836B-12A73400BDC8}" type="parTrans" cxnId="{3BBE0464-5CF1-4111-A887-88A0AA94019E}">
      <dgm:prSet/>
      <dgm:spPr/>
      <dgm:t>
        <a:bodyPr/>
        <a:lstStyle/>
        <a:p>
          <a:endParaRPr lang="en-US"/>
        </a:p>
      </dgm:t>
    </dgm:pt>
    <dgm:pt modelId="{AD17BF31-0258-41F7-A5C1-72511111B68C}" type="sibTrans" cxnId="{3BBE0464-5CF1-4111-A887-88A0AA94019E}">
      <dgm:prSet/>
      <dgm:spPr/>
      <dgm:t>
        <a:bodyPr/>
        <a:lstStyle/>
        <a:p>
          <a:endParaRPr lang="en-US"/>
        </a:p>
      </dgm:t>
    </dgm:pt>
    <dgm:pt modelId="{0579E274-54F0-4D44-8ED1-AB765BAF7CC3}">
      <dgm:prSet/>
      <dgm:spPr/>
      <dgm:t>
        <a:bodyPr/>
        <a:lstStyle/>
        <a:p>
          <a:r>
            <a:rPr lang="fr-FR"/>
            <a:t>Instable sur ses pieds ou troubles de l'équilibre ou chute ou mauvaise coordination</a:t>
          </a:r>
          <a:endParaRPr lang="en-US"/>
        </a:p>
      </dgm:t>
    </dgm:pt>
    <dgm:pt modelId="{C63FE4D7-837F-460E-AD22-6DFA4E1246D5}" type="parTrans" cxnId="{705C0ED3-AD43-4BAF-BC44-6F02F063202D}">
      <dgm:prSet/>
      <dgm:spPr/>
      <dgm:t>
        <a:bodyPr/>
        <a:lstStyle/>
        <a:p>
          <a:endParaRPr lang="en-US"/>
        </a:p>
      </dgm:t>
    </dgm:pt>
    <dgm:pt modelId="{AF53D587-213A-439D-9079-53E797010E21}" type="sibTrans" cxnId="{705C0ED3-AD43-4BAF-BC44-6F02F063202D}">
      <dgm:prSet/>
      <dgm:spPr/>
      <dgm:t>
        <a:bodyPr/>
        <a:lstStyle/>
        <a:p>
          <a:endParaRPr lang="en-US"/>
        </a:p>
      </dgm:t>
    </dgm:pt>
    <dgm:pt modelId="{A85DDF05-B06B-400C-95D4-AFD21DC316D2}">
      <dgm:prSet/>
      <dgm:spPr/>
      <dgm:t>
        <a:bodyPr/>
        <a:lstStyle/>
        <a:p>
          <a:r>
            <a:rPr lang="fr-FR"/>
            <a:t>Confusion</a:t>
          </a:r>
          <a:endParaRPr lang="en-US"/>
        </a:p>
      </dgm:t>
    </dgm:pt>
    <dgm:pt modelId="{3FF976EC-09B6-4D78-9A66-919527D88DC4}" type="parTrans" cxnId="{C3EACEB4-8EC8-4AF6-BB68-E08400FAB7DD}">
      <dgm:prSet/>
      <dgm:spPr/>
      <dgm:t>
        <a:bodyPr/>
        <a:lstStyle/>
        <a:p>
          <a:endParaRPr lang="en-US"/>
        </a:p>
      </dgm:t>
    </dgm:pt>
    <dgm:pt modelId="{CE79E3B5-481B-4875-9BED-81DC513A9F38}" type="sibTrans" cxnId="{C3EACEB4-8EC8-4AF6-BB68-E08400FAB7DD}">
      <dgm:prSet/>
      <dgm:spPr/>
      <dgm:t>
        <a:bodyPr/>
        <a:lstStyle/>
        <a:p>
          <a:endParaRPr lang="en-US"/>
        </a:p>
      </dgm:t>
    </dgm:pt>
    <dgm:pt modelId="{6F1EA168-3E92-432F-B01B-744BD5BC065E}">
      <dgm:prSet/>
      <dgm:spPr/>
      <dgm:t>
        <a:bodyPr/>
        <a:lstStyle/>
        <a:p>
          <a:r>
            <a:rPr lang="fr-FR" dirty="0"/>
            <a:t>Désorientation - le joueur ne sait pas où il est, qui il est, ni le moment de la journée</a:t>
          </a:r>
          <a:endParaRPr lang="en-US" dirty="0"/>
        </a:p>
      </dgm:t>
    </dgm:pt>
    <dgm:pt modelId="{6013BFB1-5ACD-47D9-9052-2128A5F2795C}" type="parTrans" cxnId="{1AEFF39B-949F-464B-BBAC-AD6C012C57B0}">
      <dgm:prSet/>
      <dgm:spPr/>
      <dgm:t>
        <a:bodyPr/>
        <a:lstStyle/>
        <a:p>
          <a:endParaRPr lang="en-US"/>
        </a:p>
      </dgm:t>
    </dgm:pt>
    <dgm:pt modelId="{5304A4A6-9E65-4C65-B8CE-48B4430324F2}" type="sibTrans" cxnId="{1AEFF39B-949F-464B-BBAC-AD6C012C57B0}">
      <dgm:prSet/>
      <dgm:spPr/>
      <dgm:t>
        <a:bodyPr/>
        <a:lstStyle/>
        <a:p>
          <a:endParaRPr lang="en-US"/>
        </a:p>
      </dgm:t>
    </dgm:pt>
    <dgm:pt modelId="{07C2DD51-1632-4AA7-A64F-16F3E43B6597}">
      <dgm:prSet/>
      <dgm:spPr/>
      <dgm:t>
        <a:bodyPr/>
        <a:lstStyle/>
        <a:p>
          <a:r>
            <a:rPr lang="fr-FR"/>
            <a:t>Expression stupéfiée, yeux hagards ou dans le vide</a:t>
          </a:r>
          <a:endParaRPr lang="en-US"/>
        </a:p>
      </dgm:t>
    </dgm:pt>
    <dgm:pt modelId="{B42CCBED-A282-4732-821F-38686D3E3ABF}" type="parTrans" cxnId="{929A2FFF-9DC2-4193-A45D-E2BE8FED89CB}">
      <dgm:prSet/>
      <dgm:spPr/>
      <dgm:t>
        <a:bodyPr/>
        <a:lstStyle/>
        <a:p>
          <a:endParaRPr lang="en-US"/>
        </a:p>
      </dgm:t>
    </dgm:pt>
    <dgm:pt modelId="{10A028CC-6BA8-4354-B844-C485CF819DC7}" type="sibTrans" cxnId="{929A2FFF-9DC2-4193-A45D-E2BE8FED89CB}">
      <dgm:prSet/>
      <dgm:spPr/>
      <dgm:t>
        <a:bodyPr/>
        <a:lstStyle/>
        <a:p>
          <a:endParaRPr lang="en-US"/>
        </a:p>
      </dgm:t>
    </dgm:pt>
    <dgm:pt modelId="{26A03F74-A430-44A9-8006-6C491A4D0E7A}">
      <dgm:prSet/>
      <dgm:spPr/>
      <dgm:t>
        <a:bodyPr/>
        <a:lstStyle/>
        <a:p>
          <a:r>
            <a:rPr lang="fr-FR" dirty="0"/>
            <a:t>Modifications comportementales, par ex. plus émotif ou plus irritable</a:t>
          </a:r>
          <a:endParaRPr lang="en-US" dirty="0"/>
        </a:p>
      </dgm:t>
    </dgm:pt>
    <dgm:pt modelId="{548CEE5F-21B5-49C7-B39E-7194AA0F5C54}" type="parTrans" cxnId="{F013F00A-4750-46BE-822A-56B74F5E0F82}">
      <dgm:prSet/>
      <dgm:spPr/>
      <dgm:t>
        <a:bodyPr/>
        <a:lstStyle/>
        <a:p>
          <a:endParaRPr lang="en-US"/>
        </a:p>
      </dgm:t>
    </dgm:pt>
    <dgm:pt modelId="{998E0E9E-8292-4250-B547-05C86189A807}" type="sibTrans" cxnId="{F013F00A-4750-46BE-822A-56B74F5E0F82}">
      <dgm:prSet/>
      <dgm:spPr/>
      <dgm:t>
        <a:bodyPr/>
        <a:lstStyle/>
        <a:p>
          <a:endParaRPr lang="en-US"/>
        </a:p>
      </dgm:t>
    </dgm:pt>
    <dgm:pt modelId="{7E9F1B97-F8F0-4887-8A4D-C0689ED647A7}" type="pres">
      <dgm:prSet presAssocID="{3D92812C-CC1D-4BF7-83B5-8518A8514D8F}" presName="linear" presStyleCnt="0">
        <dgm:presLayoutVars>
          <dgm:animLvl val="lvl"/>
          <dgm:resizeHandles val="exact"/>
        </dgm:presLayoutVars>
      </dgm:prSet>
      <dgm:spPr/>
    </dgm:pt>
    <dgm:pt modelId="{FFCF0D99-A9E6-4612-855E-2B39F4EBD003}" type="pres">
      <dgm:prSet presAssocID="{AB20C5D8-770E-4CDA-AFF1-3593565FE655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BC62E63-3BDB-4DDA-B135-3B16F7CB0692}" type="pres">
      <dgm:prSet presAssocID="{8E886988-3F66-46E1-9541-34D181AA077E}" presName="spacer" presStyleCnt="0"/>
      <dgm:spPr/>
    </dgm:pt>
    <dgm:pt modelId="{1D6F468B-54C2-438A-B7EA-362508223A8F}" type="pres">
      <dgm:prSet presAssocID="{B6E59F3A-53F9-4099-B8BF-3AEC6C7DC017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CFBAB13C-AB66-49F1-993E-DA4FE22CDE5B}" type="pres">
      <dgm:prSet presAssocID="{AD17BF31-0258-41F7-A5C1-72511111B68C}" presName="spacer" presStyleCnt="0"/>
      <dgm:spPr/>
    </dgm:pt>
    <dgm:pt modelId="{A4DEE270-CDFA-4910-B173-95D1CBCD800A}" type="pres">
      <dgm:prSet presAssocID="{0579E274-54F0-4D44-8ED1-AB765BAF7CC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C93FCBB-B2FC-435E-857A-4B914F3494BA}" type="pres">
      <dgm:prSet presAssocID="{AF53D587-213A-439D-9079-53E797010E21}" presName="spacer" presStyleCnt="0"/>
      <dgm:spPr/>
    </dgm:pt>
    <dgm:pt modelId="{5D65DDE0-CA51-404A-87CB-877622DA7F56}" type="pres">
      <dgm:prSet presAssocID="{A85DDF05-B06B-400C-95D4-AFD21DC316D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3EAC39EF-2888-4BC5-81FE-C0212F5F356C}" type="pres">
      <dgm:prSet presAssocID="{CE79E3B5-481B-4875-9BED-81DC513A9F38}" presName="spacer" presStyleCnt="0"/>
      <dgm:spPr/>
    </dgm:pt>
    <dgm:pt modelId="{CD1037D6-9083-448C-888F-63604B33CDF8}" type="pres">
      <dgm:prSet presAssocID="{6F1EA168-3E92-432F-B01B-744BD5BC065E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C8D1250-EEEF-482F-B5AA-04C7CA00132F}" type="pres">
      <dgm:prSet presAssocID="{5304A4A6-9E65-4C65-B8CE-48B4430324F2}" presName="spacer" presStyleCnt="0"/>
      <dgm:spPr/>
    </dgm:pt>
    <dgm:pt modelId="{400F37A6-C99A-4ACD-8DC1-A5DBD0D30373}" type="pres">
      <dgm:prSet presAssocID="{07C2DD51-1632-4AA7-A64F-16F3E43B659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0332E20-E673-494F-A1F0-6F8058E52D09}" type="pres">
      <dgm:prSet presAssocID="{10A028CC-6BA8-4354-B844-C485CF819DC7}" presName="spacer" presStyleCnt="0"/>
      <dgm:spPr/>
    </dgm:pt>
    <dgm:pt modelId="{6B4C47D1-4AFD-4054-B5D2-BF9B62CF9629}" type="pres">
      <dgm:prSet presAssocID="{26A03F74-A430-44A9-8006-6C491A4D0E7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3D8AA06-6CFF-4A12-80D0-898895F8EC2D}" type="presOf" srcId="{07C2DD51-1632-4AA7-A64F-16F3E43B6597}" destId="{400F37A6-C99A-4ACD-8DC1-A5DBD0D30373}" srcOrd="0" destOrd="0" presId="urn:microsoft.com/office/officeart/2005/8/layout/vList2"/>
    <dgm:cxn modelId="{F013F00A-4750-46BE-822A-56B74F5E0F82}" srcId="{3D92812C-CC1D-4BF7-83B5-8518A8514D8F}" destId="{26A03F74-A430-44A9-8006-6C491A4D0E7A}" srcOrd="6" destOrd="0" parTransId="{548CEE5F-21B5-49C7-B39E-7194AA0F5C54}" sibTransId="{998E0E9E-8292-4250-B547-05C86189A807}"/>
    <dgm:cxn modelId="{C132DD1E-DEA0-42AD-8214-149B0D274A91}" type="presOf" srcId="{A85DDF05-B06B-400C-95D4-AFD21DC316D2}" destId="{5D65DDE0-CA51-404A-87CB-877622DA7F56}" srcOrd="0" destOrd="0" presId="urn:microsoft.com/office/officeart/2005/8/layout/vList2"/>
    <dgm:cxn modelId="{4EDD5922-8B73-4B86-92E9-475B10455493}" type="presOf" srcId="{AB20C5D8-770E-4CDA-AFF1-3593565FE655}" destId="{FFCF0D99-A9E6-4612-855E-2B39F4EBD003}" srcOrd="0" destOrd="0" presId="urn:microsoft.com/office/officeart/2005/8/layout/vList2"/>
    <dgm:cxn modelId="{5B014529-E796-4B7E-8734-9A2757133D57}" type="presOf" srcId="{0579E274-54F0-4D44-8ED1-AB765BAF7CC3}" destId="{A4DEE270-CDFA-4910-B173-95D1CBCD800A}" srcOrd="0" destOrd="0" presId="urn:microsoft.com/office/officeart/2005/8/layout/vList2"/>
    <dgm:cxn modelId="{3BBE0464-5CF1-4111-A887-88A0AA94019E}" srcId="{3D92812C-CC1D-4BF7-83B5-8518A8514D8F}" destId="{B6E59F3A-53F9-4099-B8BF-3AEC6C7DC017}" srcOrd="1" destOrd="0" parTransId="{6852F29C-136C-4871-836B-12A73400BDC8}" sibTransId="{AD17BF31-0258-41F7-A5C1-72511111B68C}"/>
    <dgm:cxn modelId="{C51FF366-1C18-4CD2-B6B3-613637E0EB3F}" type="presOf" srcId="{B6E59F3A-53F9-4099-B8BF-3AEC6C7DC017}" destId="{1D6F468B-54C2-438A-B7EA-362508223A8F}" srcOrd="0" destOrd="0" presId="urn:microsoft.com/office/officeart/2005/8/layout/vList2"/>
    <dgm:cxn modelId="{1FEDC375-027C-4773-B6AA-F1FEF1FD4554}" type="presOf" srcId="{6F1EA168-3E92-432F-B01B-744BD5BC065E}" destId="{CD1037D6-9083-448C-888F-63604B33CDF8}" srcOrd="0" destOrd="0" presId="urn:microsoft.com/office/officeart/2005/8/layout/vList2"/>
    <dgm:cxn modelId="{8D5B9290-408F-4699-BA2C-44A7008B6CFC}" srcId="{3D92812C-CC1D-4BF7-83B5-8518A8514D8F}" destId="{AB20C5D8-770E-4CDA-AFF1-3593565FE655}" srcOrd="0" destOrd="0" parTransId="{F1BF803A-3B5F-4942-93F7-B263881F5F4F}" sibTransId="{8E886988-3F66-46E1-9541-34D181AA077E}"/>
    <dgm:cxn modelId="{1AEFF39B-949F-464B-BBAC-AD6C012C57B0}" srcId="{3D92812C-CC1D-4BF7-83B5-8518A8514D8F}" destId="{6F1EA168-3E92-432F-B01B-744BD5BC065E}" srcOrd="4" destOrd="0" parTransId="{6013BFB1-5ACD-47D9-9052-2128A5F2795C}" sibTransId="{5304A4A6-9E65-4C65-B8CE-48B4430324F2}"/>
    <dgm:cxn modelId="{3D77CFA5-CB44-45D9-B857-DD7DEB6DE126}" type="presOf" srcId="{26A03F74-A430-44A9-8006-6C491A4D0E7A}" destId="{6B4C47D1-4AFD-4054-B5D2-BF9B62CF9629}" srcOrd="0" destOrd="0" presId="urn:microsoft.com/office/officeart/2005/8/layout/vList2"/>
    <dgm:cxn modelId="{C3EACEB4-8EC8-4AF6-BB68-E08400FAB7DD}" srcId="{3D92812C-CC1D-4BF7-83B5-8518A8514D8F}" destId="{A85DDF05-B06B-400C-95D4-AFD21DC316D2}" srcOrd="3" destOrd="0" parTransId="{3FF976EC-09B6-4D78-9A66-919527D88DC4}" sibTransId="{CE79E3B5-481B-4875-9BED-81DC513A9F38}"/>
    <dgm:cxn modelId="{CB61B1B7-E434-4251-AEA2-466877EED740}" type="presOf" srcId="{3D92812C-CC1D-4BF7-83B5-8518A8514D8F}" destId="{7E9F1B97-F8F0-4887-8A4D-C0689ED647A7}" srcOrd="0" destOrd="0" presId="urn:microsoft.com/office/officeart/2005/8/layout/vList2"/>
    <dgm:cxn modelId="{705C0ED3-AD43-4BAF-BC44-6F02F063202D}" srcId="{3D92812C-CC1D-4BF7-83B5-8518A8514D8F}" destId="{0579E274-54F0-4D44-8ED1-AB765BAF7CC3}" srcOrd="2" destOrd="0" parTransId="{C63FE4D7-837F-460E-AD22-6DFA4E1246D5}" sibTransId="{AF53D587-213A-439D-9079-53E797010E21}"/>
    <dgm:cxn modelId="{929A2FFF-9DC2-4193-A45D-E2BE8FED89CB}" srcId="{3D92812C-CC1D-4BF7-83B5-8518A8514D8F}" destId="{07C2DD51-1632-4AA7-A64F-16F3E43B6597}" srcOrd="5" destOrd="0" parTransId="{B42CCBED-A282-4732-821F-38686D3E3ABF}" sibTransId="{10A028CC-6BA8-4354-B844-C485CF819DC7}"/>
    <dgm:cxn modelId="{49BF262E-A709-4204-B81B-FF1E0F379656}" type="presParOf" srcId="{7E9F1B97-F8F0-4887-8A4D-C0689ED647A7}" destId="{FFCF0D99-A9E6-4612-855E-2B39F4EBD003}" srcOrd="0" destOrd="0" presId="urn:microsoft.com/office/officeart/2005/8/layout/vList2"/>
    <dgm:cxn modelId="{2FDFCCA6-7817-449D-80D3-BA2B92660C02}" type="presParOf" srcId="{7E9F1B97-F8F0-4887-8A4D-C0689ED647A7}" destId="{9BC62E63-3BDB-4DDA-B135-3B16F7CB0692}" srcOrd="1" destOrd="0" presId="urn:microsoft.com/office/officeart/2005/8/layout/vList2"/>
    <dgm:cxn modelId="{B5719BD6-A444-4D2A-BFD2-7F6272D92506}" type="presParOf" srcId="{7E9F1B97-F8F0-4887-8A4D-C0689ED647A7}" destId="{1D6F468B-54C2-438A-B7EA-362508223A8F}" srcOrd="2" destOrd="0" presId="urn:microsoft.com/office/officeart/2005/8/layout/vList2"/>
    <dgm:cxn modelId="{ED79D566-A313-4F67-A42F-F44926576988}" type="presParOf" srcId="{7E9F1B97-F8F0-4887-8A4D-C0689ED647A7}" destId="{CFBAB13C-AB66-49F1-993E-DA4FE22CDE5B}" srcOrd="3" destOrd="0" presId="urn:microsoft.com/office/officeart/2005/8/layout/vList2"/>
    <dgm:cxn modelId="{DAEC734B-96F6-4FEC-B902-34475CBDE292}" type="presParOf" srcId="{7E9F1B97-F8F0-4887-8A4D-C0689ED647A7}" destId="{A4DEE270-CDFA-4910-B173-95D1CBCD800A}" srcOrd="4" destOrd="0" presId="urn:microsoft.com/office/officeart/2005/8/layout/vList2"/>
    <dgm:cxn modelId="{7FA94CF2-BAD3-4EB7-8831-D0BE308A05DD}" type="presParOf" srcId="{7E9F1B97-F8F0-4887-8A4D-C0689ED647A7}" destId="{2C93FCBB-B2FC-435E-857A-4B914F3494BA}" srcOrd="5" destOrd="0" presId="urn:microsoft.com/office/officeart/2005/8/layout/vList2"/>
    <dgm:cxn modelId="{1F674A9D-9133-41D9-B552-575319FBA702}" type="presParOf" srcId="{7E9F1B97-F8F0-4887-8A4D-C0689ED647A7}" destId="{5D65DDE0-CA51-404A-87CB-877622DA7F56}" srcOrd="6" destOrd="0" presId="urn:microsoft.com/office/officeart/2005/8/layout/vList2"/>
    <dgm:cxn modelId="{5F792900-FF60-4E2A-8E61-2CB9D613F6D0}" type="presParOf" srcId="{7E9F1B97-F8F0-4887-8A4D-C0689ED647A7}" destId="{3EAC39EF-2888-4BC5-81FE-C0212F5F356C}" srcOrd="7" destOrd="0" presId="urn:microsoft.com/office/officeart/2005/8/layout/vList2"/>
    <dgm:cxn modelId="{21DD8078-C245-4289-BC46-A63B848D03C6}" type="presParOf" srcId="{7E9F1B97-F8F0-4887-8A4D-C0689ED647A7}" destId="{CD1037D6-9083-448C-888F-63604B33CDF8}" srcOrd="8" destOrd="0" presId="urn:microsoft.com/office/officeart/2005/8/layout/vList2"/>
    <dgm:cxn modelId="{7A567E79-E2D7-4BC8-844C-2260C0F41166}" type="presParOf" srcId="{7E9F1B97-F8F0-4887-8A4D-C0689ED647A7}" destId="{DC8D1250-EEEF-482F-B5AA-04C7CA00132F}" srcOrd="9" destOrd="0" presId="urn:microsoft.com/office/officeart/2005/8/layout/vList2"/>
    <dgm:cxn modelId="{401F1C06-1EF7-48AB-B3A2-28806C1A479B}" type="presParOf" srcId="{7E9F1B97-F8F0-4887-8A4D-C0689ED647A7}" destId="{400F37A6-C99A-4ACD-8DC1-A5DBD0D30373}" srcOrd="10" destOrd="0" presId="urn:microsoft.com/office/officeart/2005/8/layout/vList2"/>
    <dgm:cxn modelId="{7A138206-C97D-491F-9391-E3D20F7BDC28}" type="presParOf" srcId="{7E9F1B97-F8F0-4887-8A4D-C0689ED647A7}" destId="{B0332E20-E673-494F-A1F0-6F8058E52D09}" srcOrd="11" destOrd="0" presId="urn:microsoft.com/office/officeart/2005/8/layout/vList2"/>
    <dgm:cxn modelId="{F7C1DCE5-CAB6-4ED6-A95A-D657E9BA322F}" type="presParOf" srcId="{7E9F1B97-F8F0-4887-8A4D-C0689ED647A7}" destId="{6B4C47D1-4AFD-4054-B5D2-BF9B62CF962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5F5B17-BB7F-4E9C-9CAE-E22BFCDDB9C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A959BF5-BF00-41AF-86A9-AFF0B9835FC5}">
      <dgm:prSet/>
      <dgm:spPr/>
      <dgm:t>
        <a:bodyPr/>
        <a:lstStyle/>
        <a:p>
          <a:r>
            <a:rPr lang="fr-FR"/>
            <a:t>Allongé au sol, immobile</a:t>
          </a:r>
          <a:endParaRPr lang="en-US"/>
        </a:p>
      </dgm:t>
    </dgm:pt>
    <dgm:pt modelId="{33CE9A7C-7CED-4C2B-B3DE-5478A6971E2D}" type="parTrans" cxnId="{6C367D6D-F797-4504-BE0B-D7DD66201FD6}">
      <dgm:prSet/>
      <dgm:spPr/>
      <dgm:t>
        <a:bodyPr/>
        <a:lstStyle/>
        <a:p>
          <a:endParaRPr lang="en-US"/>
        </a:p>
      </dgm:t>
    </dgm:pt>
    <dgm:pt modelId="{55C9DECC-5431-4E9F-840D-EF3F4123B3A8}" type="sibTrans" cxnId="{6C367D6D-F797-4504-BE0B-D7DD66201FD6}">
      <dgm:prSet/>
      <dgm:spPr/>
      <dgm:t>
        <a:bodyPr/>
        <a:lstStyle/>
        <a:p>
          <a:endParaRPr lang="en-US"/>
        </a:p>
      </dgm:t>
    </dgm:pt>
    <dgm:pt modelId="{E3BB7E9B-41DA-4EB6-8706-93D15322CA88}">
      <dgm:prSet/>
      <dgm:spPr/>
      <dgm:t>
        <a:bodyPr/>
        <a:lstStyle/>
        <a:p>
          <a:r>
            <a:rPr lang="fr-FR"/>
            <a:t>Lent pour se relever </a:t>
          </a:r>
          <a:endParaRPr lang="en-US"/>
        </a:p>
      </dgm:t>
    </dgm:pt>
    <dgm:pt modelId="{C4EEF7EA-77BC-4964-A71C-0D826BD2133A}" type="parTrans" cxnId="{6A40E1EA-243C-4121-A48D-A6A3DBF015E4}">
      <dgm:prSet/>
      <dgm:spPr/>
      <dgm:t>
        <a:bodyPr/>
        <a:lstStyle/>
        <a:p>
          <a:endParaRPr lang="en-US"/>
        </a:p>
      </dgm:t>
    </dgm:pt>
    <dgm:pt modelId="{C21DE079-3344-40AD-B1C2-E69FF73880B3}" type="sibTrans" cxnId="{6A40E1EA-243C-4121-A48D-A6A3DBF015E4}">
      <dgm:prSet/>
      <dgm:spPr/>
      <dgm:t>
        <a:bodyPr/>
        <a:lstStyle/>
        <a:p>
          <a:endParaRPr lang="en-US"/>
        </a:p>
      </dgm:t>
    </dgm:pt>
    <dgm:pt modelId="{D4C0E9CC-E6CF-42BD-A723-9703B5FD68F5}">
      <dgm:prSet/>
      <dgm:spPr/>
      <dgm:t>
        <a:bodyPr/>
        <a:lstStyle/>
        <a:p>
          <a:r>
            <a:rPr lang="fr-FR"/>
            <a:t>Se tient la tête </a:t>
          </a:r>
          <a:endParaRPr lang="en-US"/>
        </a:p>
      </dgm:t>
    </dgm:pt>
    <dgm:pt modelId="{50520AC8-4A69-4C44-9E4D-BE58AC6BCCE1}" type="parTrans" cxnId="{AC1BED6E-B7FD-4EA1-A6EB-A391B930ED5C}">
      <dgm:prSet/>
      <dgm:spPr/>
      <dgm:t>
        <a:bodyPr/>
        <a:lstStyle/>
        <a:p>
          <a:endParaRPr lang="en-US"/>
        </a:p>
      </dgm:t>
    </dgm:pt>
    <dgm:pt modelId="{F317F539-252E-4207-8E0D-08EEE9B4E20C}" type="sibTrans" cxnId="{AC1BED6E-B7FD-4EA1-A6EB-A391B930ED5C}">
      <dgm:prSet/>
      <dgm:spPr/>
      <dgm:t>
        <a:bodyPr/>
        <a:lstStyle/>
        <a:p>
          <a:endParaRPr lang="en-US"/>
        </a:p>
      </dgm:t>
    </dgm:pt>
    <dgm:pt modelId="{9BD2694A-3C14-4D93-BEF1-21EE6CE27664}">
      <dgm:prSet/>
      <dgm:spPr/>
      <dgm:t>
        <a:bodyPr/>
        <a:lstStyle/>
        <a:p>
          <a:r>
            <a:rPr lang="fr-FR"/>
            <a:t>Événement susceptible d'avoir provoqué une commotion</a:t>
          </a:r>
          <a:endParaRPr lang="en-US"/>
        </a:p>
      </dgm:t>
    </dgm:pt>
    <dgm:pt modelId="{5ED2E72A-33EF-40DB-8E83-14357298A270}" type="parTrans" cxnId="{6E892B67-963A-43B5-833F-ED9B20F8DA19}">
      <dgm:prSet/>
      <dgm:spPr/>
      <dgm:t>
        <a:bodyPr/>
        <a:lstStyle/>
        <a:p>
          <a:endParaRPr lang="en-US"/>
        </a:p>
      </dgm:t>
    </dgm:pt>
    <dgm:pt modelId="{A7D0E918-16BC-4D49-ABBA-6D7E9C09EA59}" type="sibTrans" cxnId="{6E892B67-963A-43B5-833F-ED9B20F8DA19}">
      <dgm:prSet/>
      <dgm:spPr/>
      <dgm:t>
        <a:bodyPr/>
        <a:lstStyle/>
        <a:p>
          <a:endParaRPr lang="en-US"/>
        </a:p>
      </dgm:t>
    </dgm:pt>
    <dgm:pt modelId="{D470FCF8-0103-4740-B58E-2F7D205D2B37}" type="pres">
      <dgm:prSet presAssocID="{1A5F5B17-BB7F-4E9C-9CAE-E22BFCDDB9C5}" presName="linear" presStyleCnt="0">
        <dgm:presLayoutVars>
          <dgm:animLvl val="lvl"/>
          <dgm:resizeHandles val="exact"/>
        </dgm:presLayoutVars>
      </dgm:prSet>
      <dgm:spPr/>
    </dgm:pt>
    <dgm:pt modelId="{1A7C2E57-B2DA-4880-9461-D0DEF3170478}" type="pres">
      <dgm:prSet presAssocID="{9A959BF5-BF00-41AF-86A9-AFF0B9835FC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E5540AE-DFBC-4821-B050-EE8AF84A028E}" type="pres">
      <dgm:prSet presAssocID="{55C9DECC-5431-4E9F-840D-EF3F4123B3A8}" presName="spacer" presStyleCnt="0"/>
      <dgm:spPr/>
    </dgm:pt>
    <dgm:pt modelId="{F9882006-2423-4AD4-B91C-21E2EB7B4B38}" type="pres">
      <dgm:prSet presAssocID="{E3BB7E9B-41DA-4EB6-8706-93D15322CA8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75126A8-F4B2-4201-AA4E-663BF7A35511}" type="pres">
      <dgm:prSet presAssocID="{C21DE079-3344-40AD-B1C2-E69FF73880B3}" presName="spacer" presStyleCnt="0"/>
      <dgm:spPr/>
    </dgm:pt>
    <dgm:pt modelId="{500B3F96-69F5-44F1-B589-CFD13A9A1E9D}" type="pres">
      <dgm:prSet presAssocID="{D4C0E9CC-E6CF-42BD-A723-9703B5FD68F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92D1A6B-E76D-44A8-9389-01A4D796E81F}" type="pres">
      <dgm:prSet presAssocID="{F317F539-252E-4207-8E0D-08EEE9B4E20C}" presName="spacer" presStyleCnt="0"/>
      <dgm:spPr/>
    </dgm:pt>
    <dgm:pt modelId="{3B7E6930-B6D5-4004-B2E6-6D19CA764634}" type="pres">
      <dgm:prSet presAssocID="{9BD2694A-3C14-4D93-BEF1-21EE6CE2766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AF51D01-F905-4570-AA29-245B3C005CDC}" type="presOf" srcId="{E3BB7E9B-41DA-4EB6-8706-93D15322CA88}" destId="{F9882006-2423-4AD4-B91C-21E2EB7B4B38}" srcOrd="0" destOrd="0" presId="urn:microsoft.com/office/officeart/2005/8/layout/vList2"/>
    <dgm:cxn modelId="{5890921A-1741-4A21-B5B9-CE9CFB8A90AE}" type="presOf" srcId="{D4C0E9CC-E6CF-42BD-A723-9703B5FD68F5}" destId="{500B3F96-69F5-44F1-B589-CFD13A9A1E9D}" srcOrd="0" destOrd="0" presId="urn:microsoft.com/office/officeart/2005/8/layout/vList2"/>
    <dgm:cxn modelId="{8743CD26-539A-42B7-9E1D-6FCAB1968654}" type="presOf" srcId="{9BD2694A-3C14-4D93-BEF1-21EE6CE27664}" destId="{3B7E6930-B6D5-4004-B2E6-6D19CA764634}" srcOrd="0" destOrd="0" presId="urn:microsoft.com/office/officeart/2005/8/layout/vList2"/>
    <dgm:cxn modelId="{D2659D41-35B7-4538-8183-4F37A587302D}" type="presOf" srcId="{9A959BF5-BF00-41AF-86A9-AFF0B9835FC5}" destId="{1A7C2E57-B2DA-4880-9461-D0DEF3170478}" srcOrd="0" destOrd="0" presId="urn:microsoft.com/office/officeart/2005/8/layout/vList2"/>
    <dgm:cxn modelId="{6E892B67-963A-43B5-833F-ED9B20F8DA19}" srcId="{1A5F5B17-BB7F-4E9C-9CAE-E22BFCDDB9C5}" destId="{9BD2694A-3C14-4D93-BEF1-21EE6CE27664}" srcOrd="3" destOrd="0" parTransId="{5ED2E72A-33EF-40DB-8E83-14357298A270}" sibTransId="{A7D0E918-16BC-4D49-ABBA-6D7E9C09EA59}"/>
    <dgm:cxn modelId="{6C367D6D-F797-4504-BE0B-D7DD66201FD6}" srcId="{1A5F5B17-BB7F-4E9C-9CAE-E22BFCDDB9C5}" destId="{9A959BF5-BF00-41AF-86A9-AFF0B9835FC5}" srcOrd="0" destOrd="0" parTransId="{33CE9A7C-7CED-4C2B-B3DE-5478A6971E2D}" sibTransId="{55C9DECC-5431-4E9F-840D-EF3F4123B3A8}"/>
    <dgm:cxn modelId="{AC1BED6E-B7FD-4EA1-A6EB-A391B930ED5C}" srcId="{1A5F5B17-BB7F-4E9C-9CAE-E22BFCDDB9C5}" destId="{D4C0E9CC-E6CF-42BD-A723-9703B5FD68F5}" srcOrd="2" destOrd="0" parTransId="{50520AC8-4A69-4C44-9E4D-BE58AC6BCCE1}" sibTransId="{F317F539-252E-4207-8E0D-08EEE9B4E20C}"/>
    <dgm:cxn modelId="{2CC09095-E67C-4D5B-81D4-702C7618D17E}" type="presOf" srcId="{1A5F5B17-BB7F-4E9C-9CAE-E22BFCDDB9C5}" destId="{D470FCF8-0103-4740-B58E-2F7D205D2B37}" srcOrd="0" destOrd="0" presId="urn:microsoft.com/office/officeart/2005/8/layout/vList2"/>
    <dgm:cxn modelId="{6A40E1EA-243C-4121-A48D-A6A3DBF015E4}" srcId="{1A5F5B17-BB7F-4E9C-9CAE-E22BFCDDB9C5}" destId="{E3BB7E9B-41DA-4EB6-8706-93D15322CA88}" srcOrd="1" destOrd="0" parTransId="{C4EEF7EA-77BC-4964-A71C-0D826BD2133A}" sibTransId="{C21DE079-3344-40AD-B1C2-E69FF73880B3}"/>
    <dgm:cxn modelId="{206794F8-123D-4420-897C-570239F187DD}" type="presParOf" srcId="{D470FCF8-0103-4740-B58E-2F7D205D2B37}" destId="{1A7C2E57-B2DA-4880-9461-D0DEF3170478}" srcOrd="0" destOrd="0" presId="urn:microsoft.com/office/officeart/2005/8/layout/vList2"/>
    <dgm:cxn modelId="{50118B44-9F0C-43F2-BBC3-CA7E1275220D}" type="presParOf" srcId="{D470FCF8-0103-4740-B58E-2F7D205D2B37}" destId="{FE5540AE-DFBC-4821-B050-EE8AF84A028E}" srcOrd="1" destOrd="0" presId="urn:microsoft.com/office/officeart/2005/8/layout/vList2"/>
    <dgm:cxn modelId="{439D8F2D-9436-440E-86F5-7ACCD0260D27}" type="presParOf" srcId="{D470FCF8-0103-4740-B58E-2F7D205D2B37}" destId="{F9882006-2423-4AD4-B91C-21E2EB7B4B38}" srcOrd="2" destOrd="0" presId="urn:microsoft.com/office/officeart/2005/8/layout/vList2"/>
    <dgm:cxn modelId="{3983C20E-628C-48FF-BCD9-789C495D1C64}" type="presParOf" srcId="{D470FCF8-0103-4740-B58E-2F7D205D2B37}" destId="{075126A8-F4B2-4201-AA4E-663BF7A35511}" srcOrd="3" destOrd="0" presId="urn:microsoft.com/office/officeart/2005/8/layout/vList2"/>
    <dgm:cxn modelId="{77EBB432-54FF-47D9-B357-8E1B6C162BD5}" type="presParOf" srcId="{D470FCF8-0103-4740-B58E-2F7D205D2B37}" destId="{500B3F96-69F5-44F1-B589-CFD13A9A1E9D}" srcOrd="4" destOrd="0" presId="urn:microsoft.com/office/officeart/2005/8/layout/vList2"/>
    <dgm:cxn modelId="{EA253664-A39C-42EF-9A92-6F920FFDD321}" type="presParOf" srcId="{D470FCF8-0103-4740-B58E-2F7D205D2B37}" destId="{492D1A6B-E76D-44A8-9389-01A4D796E81F}" srcOrd="5" destOrd="0" presId="urn:microsoft.com/office/officeart/2005/8/layout/vList2"/>
    <dgm:cxn modelId="{FB4C8CDA-B535-40B4-98E4-5B3AD5750B4F}" type="presParOf" srcId="{D470FCF8-0103-4740-B58E-2F7D205D2B37}" destId="{3B7E6930-B6D5-4004-B2E6-6D19CA76463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08F94F-93CB-4E0E-8166-64812BF989C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74A68D3-8939-4AFA-894A-FDAC68EE837E}">
      <dgm:prSet/>
      <dgm:spPr/>
      <dgm:t>
        <a:bodyPr/>
        <a:lstStyle/>
        <a:p>
          <a:r>
            <a:rPr lang="fr-FR"/>
            <a:t>Maux de tête</a:t>
          </a:r>
          <a:endParaRPr lang="en-US"/>
        </a:p>
      </dgm:t>
    </dgm:pt>
    <dgm:pt modelId="{02312556-ED00-4D3F-AC92-5F2B244DD522}" type="parTrans" cxnId="{FFFD0CFE-EABC-4695-91A1-8F8EA9AC21F1}">
      <dgm:prSet/>
      <dgm:spPr/>
      <dgm:t>
        <a:bodyPr/>
        <a:lstStyle/>
        <a:p>
          <a:endParaRPr lang="en-US"/>
        </a:p>
      </dgm:t>
    </dgm:pt>
    <dgm:pt modelId="{DC021D6E-61C7-477F-B2E8-F52DB4D7D8C0}" type="sibTrans" cxnId="{FFFD0CFE-EABC-4695-91A1-8F8EA9AC21F1}">
      <dgm:prSet/>
      <dgm:spPr/>
      <dgm:t>
        <a:bodyPr/>
        <a:lstStyle/>
        <a:p>
          <a:endParaRPr lang="en-US"/>
        </a:p>
      </dgm:t>
    </dgm:pt>
    <dgm:pt modelId="{0382B816-097F-40F6-A9A0-C98884E09D03}">
      <dgm:prSet/>
      <dgm:spPr/>
      <dgm:t>
        <a:bodyPr/>
        <a:lstStyle/>
        <a:p>
          <a:r>
            <a:rPr lang="fr-FR" dirty="0"/>
            <a:t>Vertiges</a:t>
          </a:r>
          <a:endParaRPr lang="en-US" dirty="0"/>
        </a:p>
      </dgm:t>
    </dgm:pt>
    <dgm:pt modelId="{126270AC-781A-4A5A-B3D0-21B31099D89C}" type="parTrans" cxnId="{976A9DD0-59EB-486B-8807-94806C325876}">
      <dgm:prSet/>
      <dgm:spPr/>
      <dgm:t>
        <a:bodyPr/>
        <a:lstStyle/>
        <a:p>
          <a:endParaRPr lang="en-US"/>
        </a:p>
      </dgm:t>
    </dgm:pt>
    <dgm:pt modelId="{862A0C14-083A-4483-8002-EE890EA866ED}" type="sibTrans" cxnId="{976A9DD0-59EB-486B-8807-94806C325876}">
      <dgm:prSet/>
      <dgm:spPr/>
      <dgm:t>
        <a:bodyPr/>
        <a:lstStyle/>
        <a:p>
          <a:endParaRPr lang="en-US"/>
        </a:p>
      </dgm:t>
    </dgm:pt>
    <dgm:pt modelId="{F9D0B3F7-1E32-4EB4-8637-884DF8F581B9}">
      <dgm:prSet/>
      <dgm:spPr/>
      <dgm:t>
        <a:bodyPr/>
        <a:lstStyle/>
        <a:p>
          <a:r>
            <a:rPr lang="fr-FR"/>
            <a:t>Confusion, vision brouillée ou sensation de corps au ralenti</a:t>
          </a:r>
          <a:endParaRPr lang="en-US"/>
        </a:p>
      </dgm:t>
    </dgm:pt>
    <dgm:pt modelId="{7991C3BA-8BC7-443B-A6B9-0963F4443FDF}" type="parTrans" cxnId="{20988FDA-A2ED-4857-97CF-7F1EE07A4E52}">
      <dgm:prSet/>
      <dgm:spPr/>
      <dgm:t>
        <a:bodyPr/>
        <a:lstStyle/>
        <a:p>
          <a:endParaRPr lang="en-US"/>
        </a:p>
      </dgm:t>
    </dgm:pt>
    <dgm:pt modelId="{4B5C0205-37B4-46D2-A590-C839AE95D7CD}" type="sibTrans" cxnId="{20988FDA-A2ED-4857-97CF-7F1EE07A4E52}">
      <dgm:prSet/>
      <dgm:spPr/>
      <dgm:t>
        <a:bodyPr/>
        <a:lstStyle/>
        <a:p>
          <a:endParaRPr lang="en-US"/>
        </a:p>
      </dgm:t>
    </dgm:pt>
    <dgm:pt modelId="{59E0DF91-5522-495D-8826-B0E021DD4F0D}">
      <dgm:prSet/>
      <dgm:spPr/>
      <dgm:t>
        <a:bodyPr/>
        <a:lstStyle/>
        <a:p>
          <a:r>
            <a:rPr lang="fr-FR"/>
            <a:t>Problèmes de vue</a:t>
          </a:r>
          <a:endParaRPr lang="en-US"/>
        </a:p>
      </dgm:t>
    </dgm:pt>
    <dgm:pt modelId="{5A8A2CF2-6F71-4D9F-9872-ACD62FCBC968}" type="parTrans" cxnId="{A1F86B11-6CD5-4180-AE49-9CB6CBCBE6F6}">
      <dgm:prSet/>
      <dgm:spPr/>
      <dgm:t>
        <a:bodyPr/>
        <a:lstStyle/>
        <a:p>
          <a:endParaRPr lang="en-US"/>
        </a:p>
      </dgm:t>
    </dgm:pt>
    <dgm:pt modelId="{9357BD74-B946-4C1E-BAF3-A5CFB805EF0D}" type="sibTrans" cxnId="{A1F86B11-6CD5-4180-AE49-9CB6CBCBE6F6}">
      <dgm:prSet/>
      <dgm:spPr/>
      <dgm:t>
        <a:bodyPr/>
        <a:lstStyle/>
        <a:p>
          <a:endParaRPr lang="en-US"/>
        </a:p>
      </dgm:t>
    </dgm:pt>
    <dgm:pt modelId="{3A17D9CC-0FB8-4285-889D-D440165C402D}">
      <dgm:prSet/>
      <dgm:spPr/>
      <dgm:t>
        <a:bodyPr/>
        <a:lstStyle/>
        <a:p>
          <a:r>
            <a:rPr lang="fr-FR" dirty="0"/>
            <a:t>Nausées ou vomissements </a:t>
          </a:r>
          <a:endParaRPr lang="en-US" dirty="0"/>
        </a:p>
      </dgm:t>
    </dgm:pt>
    <dgm:pt modelId="{7A9E9848-55C2-41F0-A0A4-F04B3A0F70D6}" type="parTrans" cxnId="{748DB1D6-D23E-42E0-AF0D-2B97FD98DA0B}">
      <dgm:prSet/>
      <dgm:spPr/>
      <dgm:t>
        <a:bodyPr/>
        <a:lstStyle/>
        <a:p>
          <a:endParaRPr lang="en-US"/>
        </a:p>
      </dgm:t>
    </dgm:pt>
    <dgm:pt modelId="{59592779-5BCD-44BD-BA3A-0609D11F4C76}" type="sibTrans" cxnId="{748DB1D6-D23E-42E0-AF0D-2B97FD98DA0B}">
      <dgm:prSet/>
      <dgm:spPr/>
      <dgm:t>
        <a:bodyPr/>
        <a:lstStyle/>
        <a:p>
          <a:endParaRPr lang="en-US"/>
        </a:p>
      </dgm:t>
    </dgm:pt>
    <dgm:pt modelId="{C2163293-7B0F-41DD-9886-6CDFDB5225B1}">
      <dgm:prSet/>
      <dgm:spPr/>
      <dgm:t>
        <a:bodyPr/>
        <a:lstStyle/>
        <a:p>
          <a:r>
            <a:rPr lang="fr-FR"/>
            <a:t>Fatigue </a:t>
          </a:r>
          <a:endParaRPr lang="en-US"/>
        </a:p>
      </dgm:t>
    </dgm:pt>
    <dgm:pt modelId="{BFB24089-AA34-40B2-9CDB-937482EDB577}" type="parTrans" cxnId="{14A51AD0-A74A-4B04-8A70-583C8CE3B136}">
      <dgm:prSet/>
      <dgm:spPr/>
      <dgm:t>
        <a:bodyPr/>
        <a:lstStyle/>
        <a:p>
          <a:endParaRPr lang="en-US"/>
        </a:p>
      </dgm:t>
    </dgm:pt>
    <dgm:pt modelId="{2BAECBFE-DE7E-4B9F-88C3-A57E3B23CE28}" type="sibTrans" cxnId="{14A51AD0-A74A-4B04-8A70-583C8CE3B136}">
      <dgm:prSet/>
      <dgm:spPr/>
      <dgm:t>
        <a:bodyPr/>
        <a:lstStyle/>
        <a:p>
          <a:endParaRPr lang="en-US"/>
        </a:p>
      </dgm:t>
    </dgm:pt>
    <dgm:pt modelId="{15143218-B457-41AF-B1BD-554D8CA3293E}">
      <dgm:prSet/>
      <dgm:spPr/>
      <dgm:t>
        <a:bodyPr/>
        <a:lstStyle/>
        <a:p>
          <a:r>
            <a:rPr lang="fr-FR" dirty="0"/>
            <a:t>Se sentir dans le brouillard / difficulté à se concentrer </a:t>
          </a:r>
          <a:endParaRPr lang="en-US" dirty="0"/>
        </a:p>
      </dgm:t>
    </dgm:pt>
    <dgm:pt modelId="{193CFAE0-78E5-4AA7-83CB-8C6F02E7E72F}" type="parTrans" cxnId="{3C5AF236-12F6-4FDE-BE5E-29831CD2427E}">
      <dgm:prSet/>
      <dgm:spPr/>
      <dgm:t>
        <a:bodyPr/>
        <a:lstStyle/>
        <a:p>
          <a:endParaRPr lang="en-US"/>
        </a:p>
      </dgm:t>
    </dgm:pt>
    <dgm:pt modelId="{89442905-3512-4C7C-B238-068941250EA7}" type="sibTrans" cxnId="{3C5AF236-12F6-4FDE-BE5E-29831CD2427E}">
      <dgm:prSet/>
      <dgm:spPr/>
      <dgm:t>
        <a:bodyPr/>
        <a:lstStyle/>
        <a:p>
          <a:endParaRPr lang="en-US"/>
        </a:p>
      </dgm:t>
    </dgm:pt>
    <dgm:pt modelId="{FF647B4A-80F5-45F6-8C4E-CD8E61F52F32}">
      <dgm:prSet/>
      <dgm:spPr/>
      <dgm:t>
        <a:bodyPr/>
        <a:lstStyle/>
        <a:p>
          <a:r>
            <a:rPr lang="fr-FR"/>
            <a:t>« Pression dans la tête »</a:t>
          </a:r>
          <a:endParaRPr lang="en-US"/>
        </a:p>
      </dgm:t>
    </dgm:pt>
    <dgm:pt modelId="{C005B446-3996-4DCC-ACDD-EC624457C9B0}" type="parTrans" cxnId="{C226A15E-C37B-4F61-B1A9-415EE1726867}">
      <dgm:prSet/>
      <dgm:spPr/>
      <dgm:t>
        <a:bodyPr/>
        <a:lstStyle/>
        <a:p>
          <a:endParaRPr lang="en-US"/>
        </a:p>
      </dgm:t>
    </dgm:pt>
    <dgm:pt modelId="{F3DA1B11-F9E2-4C2A-8BFC-ED315008C438}" type="sibTrans" cxnId="{C226A15E-C37B-4F61-B1A9-415EE1726867}">
      <dgm:prSet/>
      <dgm:spPr/>
      <dgm:t>
        <a:bodyPr/>
        <a:lstStyle/>
        <a:p>
          <a:endParaRPr lang="en-US"/>
        </a:p>
      </dgm:t>
    </dgm:pt>
    <dgm:pt modelId="{B59278AB-A554-43A1-B14A-DCD9AE6A5978}">
      <dgm:prSet/>
      <dgm:spPr/>
      <dgm:t>
        <a:bodyPr/>
        <a:lstStyle/>
        <a:p>
          <a:r>
            <a:rPr lang="fr-FR"/>
            <a:t>Sensibilité à la lumière ou au bruit</a:t>
          </a:r>
          <a:endParaRPr lang="en-US"/>
        </a:p>
      </dgm:t>
    </dgm:pt>
    <dgm:pt modelId="{3D7BF2F0-7568-4AA0-9C9D-6B768D0A0EAA}" type="parTrans" cxnId="{A18020EB-FBC9-421C-974D-05853AFB31E5}">
      <dgm:prSet/>
      <dgm:spPr/>
      <dgm:t>
        <a:bodyPr/>
        <a:lstStyle/>
        <a:p>
          <a:endParaRPr lang="en-US"/>
        </a:p>
      </dgm:t>
    </dgm:pt>
    <dgm:pt modelId="{85366F78-9035-4ED8-900F-776C3F5CF5D0}" type="sibTrans" cxnId="{A18020EB-FBC9-421C-974D-05853AFB31E5}">
      <dgm:prSet/>
      <dgm:spPr/>
      <dgm:t>
        <a:bodyPr/>
        <a:lstStyle/>
        <a:p>
          <a:endParaRPr lang="en-US"/>
        </a:p>
      </dgm:t>
    </dgm:pt>
    <dgm:pt modelId="{708B4EBE-0D25-4C62-9007-8DAD615F33F7}" type="pres">
      <dgm:prSet presAssocID="{8A08F94F-93CB-4E0E-8166-64812BF989C4}" presName="linear" presStyleCnt="0">
        <dgm:presLayoutVars>
          <dgm:animLvl val="lvl"/>
          <dgm:resizeHandles val="exact"/>
        </dgm:presLayoutVars>
      </dgm:prSet>
      <dgm:spPr/>
    </dgm:pt>
    <dgm:pt modelId="{84DA61D6-71F8-4A84-9721-4F9A0593407A}" type="pres">
      <dgm:prSet presAssocID="{874A68D3-8939-4AFA-894A-FDAC68EE837E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DF0F2C25-A6D0-4922-AB94-321B6859E0D3}" type="pres">
      <dgm:prSet presAssocID="{DC021D6E-61C7-477F-B2E8-F52DB4D7D8C0}" presName="spacer" presStyleCnt="0"/>
      <dgm:spPr/>
    </dgm:pt>
    <dgm:pt modelId="{817DA211-A3A4-4BB3-9DB6-026FF73F468B}" type="pres">
      <dgm:prSet presAssocID="{0382B816-097F-40F6-A9A0-C98884E09D03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A5CB8968-FBEE-43B2-A3A9-F9A3496B398F}" type="pres">
      <dgm:prSet presAssocID="{862A0C14-083A-4483-8002-EE890EA866ED}" presName="spacer" presStyleCnt="0"/>
      <dgm:spPr/>
    </dgm:pt>
    <dgm:pt modelId="{443C4DF1-BD4B-4EFF-9832-AEF611F0B202}" type="pres">
      <dgm:prSet presAssocID="{F9D0B3F7-1E32-4EB4-8637-884DF8F581B9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E198E891-E39B-4A4F-8A72-6EFEB9DE87C8}" type="pres">
      <dgm:prSet presAssocID="{4B5C0205-37B4-46D2-A590-C839AE95D7CD}" presName="spacer" presStyleCnt="0"/>
      <dgm:spPr/>
    </dgm:pt>
    <dgm:pt modelId="{AF1EC94C-E9F4-4326-BC20-B3A5DC321F89}" type="pres">
      <dgm:prSet presAssocID="{59E0DF91-5522-495D-8826-B0E021DD4F0D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CF789CA0-640E-4F22-989D-C6DDCE489024}" type="pres">
      <dgm:prSet presAssocID="{9357BD74-B946-4C1E-BAF3-A5CFB805EF0D}" presName="spacer" presStyleCnt="0"/>
      <dgm:spPr/>
    </dgm:pt>
    <dgm:pt modelId="{55BD03B3-8F21-467F-8758-D2E44BD07424}" type="pres">
      <dgm:prSet presAssocID="{3A17D9CC-0FB8-4285-889D-D440165C402D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B84D1DA2-29EC-4BC6-BC18-E69289FDDC35}" type="pres">
      <dgm:prSet presAssocID="{59592779-5BCD-44BD-BA3A-0609D11F4C76}" presName="spacer" presStyleCnt="0"/>
      <dgm:spPr/>
    </dgm:pt>
    <dgm:pt modelId="{E068AC01-6179-46C8-BA4A-1BAEAB0E2B61}" type="pres">
      <dgm:prSet presAssocID="{C2163293-7B0F-41DD-9886-6CDFDB5225B1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587F4B48-4742-4D4F-B4A0-74BD039A3D49}" type="pres">
      <dgm:prSet presAssocID="{2BAECBFE-DE7E-4B9F-88C3-A57E3B23CE28}" presName="spacer" presStyleCnt="0"/>
      <dgm:spPr/>
    </dgm:pt>
    <dgm:pt modelId="{9FCDD08D-4AFF-4CFD-9982-22586C767A23}" type="pres">
      <dgm:prSet presAssocID="{15143218-B457-41AF-B1BD-554D8CA3293E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33BAA278-DE6D-40E8-A355-BA878AE79E37}" type="pres">
      <dgm:prSet presAssocID="{89442905-3512-4C7C-B238-068941250EA7}" presName="spacer" presStyleCnt="0"/>
      <dgm:spPr/>
    </dgm:pt>
    <dgm:pt modelId="{3CFF0A59-5EF2-4443-9504-F5E3DAB4BD9A}" type="pres">
      <dgm:prSet presAssocID="{FF647B4A-80F5-45F6-8C4E-CD8E61F52F32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3212509F-0106-49BB-AC8C-89F9CB6D27DF}" type="pres">
      <dgm:prSet presAssocID="{F3DA1B11-F9E2-4C2A-8BFC-ED315008C438}" presName="spacer" presStyleCnt="0"/>
      <dgm:spPr/>
    </dgm:pt>
    <dgm:pt modelId="{C41D1CB3-57FF-4649-8464-76E5B9CA460F}" type="pres">
      <dgm:prSet presAssocID="{B59278AB-A554-43A1-B14A-DCD9AE6A5978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419E5406-74D0-47D8-AF3F-8B0B9A9E75B5}" type="presOf" srcId="{C2163293-7B0F-41DD-9886-6CDFDB5225B1}" destId="{E068AC01-6179-46C8-BA4A-1BAEAB0E2B61}" srcOrd="0" destOrd="0" presId="urn:microsoft.com/office/officeart/2005/8/layout/vList2"/>
    <dgm:cxn modelId="{A1F86B11-6CD5-4180-AE49-9CB6CBCBE6F6}" srcId="{8A08F94F-93CB-4E0E-8166-64812BF989C4}" destId="{59E0DF91-5522-495D-8826-B0E021DD4F0D}" srcOrd="3" destOrd="0" parTransId="{5A8A2CF2-6F71-4D9F-9872-ACD62FCBC968}" sibTransId="{9357BD74-B946-4C1E-BAF3-A5CFB805EF0D}"/>
    <dgm:cxn modelId="{3C5AF236-12F6-4FDE-BE5E-29831CD2427E}" srcId="{8A08F94F-93CB-4E0E-8166-64812BF989C4}" destId="{15143218-B457-41AF-B1BD-554D8CA3293E}" srcOrd="6" destOrd="0" parTransId="{193CFAE0-78E5-4AA7-83CB-8C6F02E7E72F}" sibTransId="{89442905-3512-4C7C-B238-068941250EA7}"/>
    <dgm:cxn modelId="{3FDD0D3D-9CFB-4269-AE31-A78875AE918B}" type="presOf" srcId="{FF647B4A-80F5-45F6-8C4E-CD8E61F52F32}" destId="{3CFF0A59-5EF2-4443-9504-F5E3DAB4BD9A}" srcOrd="0" destOrd="0" presId="urn:microsoft.com/office/officeart/2005/8/layout/vList2"/>
    <dgm:cxn modelId="{FE1C555B-4B67-44FE-A2DF-1B7874FE3470}" type="presOf" srcId="{0382B816-097F-40F6-A9A0-C98884E09D03}" destId="{817DA211-A3A4-4BB3-9DB6-026FF73F468B}" srcOrd="0" destOrd="0" presId="urn:microsoft.com/office/officeart/2005/8/layout/vList2"/>
    <dgm:cxn modelId="{C226A15E-C37B-4F61-B1A9-415EE1726867}" srcId="{8A08F94F-93CB-4E0E-8166-64812BF989C4}" destId="{FF647B4A-80F5-45F6-8C4E-CD8E61F52F32}" srcOrd="7" destOrd="0" parTransId="{C005B446-3996-4DCC-ACDD-EC624457C9B0}" sibTransId="{F3DA1B11-F9E2-4C2A-8BFC-ED315008C438}"/>
    <dgm:cxn modelId="{4F129945-3FE7-4AD5-8605-672F99730B7C}" type="presOf" srcId="{15143218-B457-41AF-B1BD-554D8CA3293E}" destId="{9FCDD08D-4AFF-4CFD-9982-22586C767A23}" srcOrd="0" destOrd="0" presId="urn:microsoft.com/office/officeart/2005/8/layout/vList2"/>
    <dgm:cxn modelId="{1CB0296E-0274-4985-8807-CAA125749E50}" type="presOf" srcId="{59E0DF91-5522-495D-8826-B0E021DD4F0D}" destId="{AF1EC94C-E9F4-4326-BC20-B3A5DC321F89}" srcOrd="0" destOrd="0" presId="urn:microsoft.com/office/officeart/2005/8/layout/vList2"/>
    <dgm:cxn modelId="{55A04EA3-B6F1-4FCC-8777-D6768E6F7BDE}" type="presOf" srcId="{3A17D9CC-0FB8-4285-889D-D440165C402D}" destId="{55BD03B3-8F21-467F-8758-D2E44BD07424}" srcOrd="0" destOrd="0" presId="urn:microsoft.com/office/officeart/2005/8/layout/vList2"/>
    <dgm:cxn modelId="{058522A9-84EA-47BD-A94B-DA7578671C70}" type="presOf" srcId="{F9D0B3F7-1E32-4EB4-8637-884DF8F581B9}" destId="{443C4DF1-BD4B-4EFF-9832-AEF611F0B202}" srcOrd="0" destOrd="0" presId="urn:microsoft.com/office/officeart/2005/8/layout/vList2"/>
    <dgm:cxn modelId="{14A51AD0-A74A-4B04-8A70-583C8CE3B136}" srcId="{8A08F94F-93CB-4E0E-8166-64812BF989C4}" destId="{C2163293-7B0F-41DD-9886-6CDFDB5225B1}" srcOrd="5" destOrd="0" parTransId="{BFB24089-AA34-40B2-9CDB-937482EDB577}" sibTransId="{2BAECBFE-DE7E-4B9F-88C3-A57E3B23CE28}"/>
    <dgm:cxn modelId="{976A9DD0-59EB-486B-8807-94806C325876}" srcId="{8A08F94F-93CB-4E0E-8166-64812BF989C4}" destId="{0382B816-097F-40F6-A9A0-C98884E09D03}" srcOrd="1" destOrd="0" parTransId="{126270AC-781A-4A5A-B3D0-21B31099D89C}" sibTransId="{862A0C14-083A-4483-8002-EE890EA866ED}"/>
    <dgm:cxn modelId="{1FB073D5-E001-468F-9DBA-C16F89351854}" type="presOf" srcId="{874A68D3-8939-4AFA-894A-FDAC68EE837E}" destId="{84DA61D6-71F8-4A84-9721-4F9A0593407A}" srcOrd="0" destOrd="0" presId="urn:microsoft.com/office/officeart/2005/8/layout/vList2"/>
    <dgm:cxn modelId="{748DB1D6-D23E-42E0-AF0D-2B97FD98DA0B}" srcId="{8A08F94F-93CB-4E0E-8166-64812BF989C4}" destId="{3A17D9CC-0FB8-4285-889D-D440165C402D}" srcOrd="4" destOrd="0" parTransId="{7A9E9848-55C2-41F0-A0A4-F04B3A0F70D6}" sibTransId="{59592779-5BCD-44BD-BA3A-0609D11F4C76}"/>
    <dgm:cxn modelId="{20988FDA-A2ED-4857-97CF-7F1EE07A4E52}" srcId="{8A08F94F-93CB-4E0E-8166-64812BF989C4}" destId="{F9D0B3F7-1E32-4EB4-8637-884DF8F581B9}" srcOrd="2" destOrd="0" parTransId="{7991C3BA-8BC7-443B-A6B9-0963F4443FDF}" sibTransId="{4B5C0205-37B4-46D2-A590-C839AE95D7CD}"/>
    <dgm:cxn modelId="{DE59E5DA-932D-4258-A0F1-F562C312BFA7}" type="presOf" srcId="{B59278AB-A554-43A1-B14A-DCD9AE6A5978}" destId="{C41D1CB3-57FF-4649-8464-76E5B9CA460F}" srcOrd="0" destOrd="0" presId="urn:microsoft.com/office/officeart/2005/8/layout/vList2"/>
    <dgm:cxn modelId="{BDB312E7-77D0-4745-BB75-471B4ECA8450}" type="presOf" srcId="{8A08F94F-93CB-4E0E-8166-64812BF989C4}" destId="{708B4EBE-0D25-4C62-9007-8DAD615F33F7}" srcOrd="0" destOrd="0" presId="urn:microsoft.com/office/officeart/2005/8/layout/vList2"/>
    <dgm:cxn modelId="{A18020EB-FBC9-421C-974D-05853AFB31E5}" srcId="{8A08F94F-93CB-4E0E-8166-64812BF989C4}" destId="{B59278AB-A554-43A1-B14A-DCD9AE6A5978}" srcOrd="8" destOrd="0" parTransId="{3D7BF2F0-7568-4AA0-9C9D-6B768D0A0EAA}" sibTransId="{85366F78-9035-4ED8-900F-776C3F5CF5D0}"/>
    <dgm:cxn modelId="{FFFD0CFE-EABC-4695-91A1-8F8EA9AC21F1}" srcId="{8A08F94F-93CB-4E0E-8166-64812BF989C4}" destId="{874A68D3-8939-4AFA-894A-FDAC68EE837E}" srcOrd="0" destOrd="0" parTransId="{02312556-ED00-4D3F-AC92-5F2B244DD522}" sibTransId="{DC021D6E-61C7-477F-B2E8-F52DB4D7D8C0}"/>
    <dgm:cxn modelId="{B198C4CD-A356-4CC0-91FE-70EE5DD6C103}" type="presParOf" srcId="{708B4EBE-0D25-4C62-9007-8DAD615F33F7}" destId="{84DA61D6-71F8-4A84-9721-4F9A0593407A}" srcOrd="0" destOrd="0" presId="urn:microsoft.com/office/officeart/2005/8/layout/vList2"/>
    <dgm:cxn modelId="{1A2CE24D-B01C-485A-BF89-22D3EE5D21AE}" type="presParOf" srcId="{708B4EBE-0D25-4C62-9007-8DAD615F33F7}" destId="{DF0F2C25-A6D0-4922-AB94-321B6859E0D3}" srcOrd="1" destOrd="0" presId="urn:microsoft.com/office/officeart/2005/8/layout/vList2"/>
    <dgm:cxn modelId="{41CE2574-8394-4363-BD56-0ABED056DCEA}" type="presParOf" srcId="{708B4EBE-0D25-4C62-9007-8DAD615F33F7}" destId="{817DA211-A3A4-4BB3-9DB6-026FF73F468B}" srcOrd="2" destOrd="0" presId="urn:microsoft.com/office/officeart/2005/8/layout/vList2"/>
    <dgm:cxn modelId="{07D25A9C-5BE1-4B1B-A220-C39D37280835}" type="presParOf" srcId="{708B4EBE-0D25-4C62-9007-8DAD615F33F7}" destId="{A5CB8968-FBEE-43B2-A3A9-F9A3496B398F}" srcOrd="3" destOrd="0" presId="urn:microsoft.com/office/officeart/2005/8/layout/vList2"/>
    <dgm:cxn modelId="{8A970241-945C-43FB-ABA4-85431B39B184}" type="presParOf" srcId="{708B4EBE-0D25-4C62-9007-8DAD615F33F7}" destId="{443C4DF1-BD4B-4EFF-9832-AEF611F0B202}" srcOrd="4" destOrd="0" presId="urn:microsoft.com/office/officeart/2005/8/layout/vList2"/>
    <dgm:cxn modelId="{91D5582F-8261-4ACE-988D-EB55991759D9}" type="presParOf" srcId="{708B4EBE-0D25-4C62-9007-8DAD615F33F7}" destId="{E198E891-E39B-4A4F-8A72-6EFEB9DE87C8}" srcOrd="5" destOrd="0" presId="urn:microsoft.com/office/officeart/2005/8/layout/vList2"/>
    <dgm:cxn modelId="{6A772465-4630-4575-9A70-AEC2B1A77B5D}" type="presParOf" srcId="{708B4EBE-0D25-4C62-9007-8DAD615F33F7}" destId="{AF1EC94C-E9F4-4326-BC20-B3A5DC321F89}" srcOrd="6" destOrd="0" presId="urn:microsoft.com/office/officeart/2005/8/layout/vList2"/>
    <dgm:cxn modelId="{35D96E84-5A57-4765-BC95-EAE10DF0E747}" type="presParOf" srcId="{708B4EBE-0D25-4C62-9007-8DAD615F33F7}" destId="{CF789CA0-640E-4F22-989D-C6DDCE489024}" srcOrd="7" destOrd="0" presId="urn:microsoft.com/office/officeart/2005/8/layout/vList2"/>
    <dgm:cxn modelId="{87B11A8D-6649-4D61-A36A-E38F9D7A9B94}" type="presParOf" srcId="{708B4EBE-0D25-4C62-9007-8DAD615F33F7}" destId="{55BD03B3-8F21-467F-8758-D2E44BD07424}" srcOrd="8" destOrd="0" presId="urn:microsoft.com/office/officeart/2005/8/layout/vList2"/>
    <dgm:cxn modelId="{3267C9BB-F014-44FD-B7F8-AA59F2D8A252}" type="presParOf" srcId="{708B4EBE-0D25-4C62-9007-8DAD615F33F7}" destId="{B84D1DA2-29EC-4BC6-BC18-E69289FDDC35}" srcOrd="9" destOrd="0" presId="urn:microsoft.com/office/officeart/2005/8/layout/vList2"/>
    <dgm:cxn modelId="{06A22255-2915-47E9-B33A-8478352BA30A}" type="presParOf" srcId="{708B4EBE-0D25-4C62-9007-8DAD615F33F7}" destId="{E068AC01-6179-46C8-BA4A-1BAEAB0E2B61}" srcOrd="10" destOrd="0" presId="urn:microsoft.com/office/officeart/2005/8/layout/vList2"/>
    <dgm:cxn modelId="{1B536CD5-914D-466F-92F0-BA77F4017A90}" type="presParOf" srcId="{708B4EBE-0D25-4C62-9007-8DAD615F33F7}" destId="{587F4B48-4742-4D4F-B4A0-74BD039A3D49}" srcOrd="11" destOrd="0" presId="urn:microsoft.com/office/officeart/2005/8/layout/vList2"/>
    <dgm:cxn modelId="{866B6EF3-F797-4216-BACA-0DA908F2C2A6}" type="presParOf" srcId="{708B4EBE-0D25-4C62-9007-8DAD615F33F7}" destId="{9FCDD08D-4AFF-4CFD-9982-22586C767A23}" srcOrd="12" destOrd="0" presId="urn:microsoft.com/office/officeart/2005/8/layout/vList2"/>
    <dgm:cxn modelId="{7C529FF4-08A8-475A-B75D-52091E8E6236}" type="presParOf" srcId="{708B4EBE-0D25-4C62-9007-8DAD615F33F7}" destId="{33BAA278-DE6D-40E8-A355-BA878AE79E37}" srcOrd="13" destOrd="0" presId="urn:microsoft.com/office/officeart/2005/8/layout/vList2"/>
    <dgm:cxn modelId="{165B3835-62DE-4597-985E-6E3C79CDEC2D}" type="presParOf" srcId="{708B4EBE-0D25-4C62-9007-8DAD615F33F7}" destId="{3CFF0A59-5EF2-4443-9504-F5E3DAB4BD9A}" srcOrd="14" destOrd="0" presId="urn:microsoft.com/office/officeart/2005/8/layout/vList2"/>
    <dgm:cxn modelId="{B2875BE4-6EBF-4869-98CF-557120CB7C61}" type="presParOf" srcId="{708B4EBE-0D25-4C62-9007-8DAD615F33F7}" destId="{3212509F-0106-49BB-AC8C-89F9CB6D27DF}" srcOrd="15" destOrd="0" presId="urn:microsoft.com/office/officeart/2005/8/layout/vList2"/>
    <dgm:cxn modelId="{0C4EAD84-DE49-4025-8E66-F040A4FDC36F}" type="presParOf" srcId="{708B4EBE-0D25-4C62-9007-8DAD615F33F7}" destId="{C41D1CB3-57FF-4649-8464-76E5B9CA460F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B87008E-9337-4226-8054-E5961B9CBF1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62265E6-8A78-4EFD-A659-D833034C1713}">
      <dgm:prSet/>
      <dgm:spPr/>
      <dgm:t>
        <a:bodyPr/>
        <a:lstStyle/>
        <a:p>
          <a:r>
            <a:rPr lang="fr-FR" dirty="0"/>
            <a:t>Dans quel stade jouons-nous aujourd’hui? </a:t>
          </a:r>
          <a:endParaRPr lang="en-US" dirty="0"/>
        </a:p>
      </dgm:t>
    </dgm:pt>
    <dgm:pt modelId="{E4F11146-BA50-49C4-A50C-FDD69EF66E90}" type="parTrans" cxnId="{493B2BF3-C133-469A-8B71-1E3E3A961041}">
      <dgm:prSet/>
      <dgm:spPr/>
      <dgm:t>
        <a:bodyPr/>
        <a:lstStyle/>
        <a:p>
          <a:endParaRPr lang="en-US"/>
        </a:p>
      </dgm:t>
    </dgm:pt>
    <dgm:pt modelId="{2A9DEF7F-D4C6-4475-B497-8D77E88340B5}" type="sibTrans" cxnId="{493B2BF3-C133-469A-8B71-1E3E3A961041}">
      <dgm:prSet/>
      <dgm:spPr/>
      <dgm:t>
        <a:bodyPr/>
        <a:lstStyle/>
        <a:p>
          <a:endParaRPr lang="en-US"/>
        </a:p>
      </dgm:t>
    </dgm:pt>
    <dgm:pt modelId="{EA94CB02-F493-48A1-856B-415D68FD54A4}">
      <dgm:prSet/>
      <dgm:spPr/>
      <dgm:t>
        <a:bodyPr/>
        <a:lstStyle/>
        <a:p>
          <a:r>
            <a:rPr lang="fr-FR" dirty="0"/>
            <a:t>Dans quelle mi-temps sommes-nous? </a:t>
          </a:r>
          <a:endParaRPr lang="en-US" dirty="0"/>
        </a:p>
      </dgm:t>
    </dgm:pt>
    <dgm:pt modelId="{D4E9F223-61A1-44E1-94E5-F459353D5342}" type="parTrans" cxnId="{D5519EA3-3F29-4855-B53B-59ED913BDB78}">
      <dgm:prSet/>
      <dgm:spPr/>
      <dgm:t>
        <a:bodyPr/>
        <a:lstStyle/>
        <a:p>
          <a:endParaRPr lang="en-US"/>
        </a:p>
      </dgm:t>
    </dgm:pt>
    <dgm:pt modelId="{019EAC20-55D1-4237-8C8C-F16B67B59057}" type="sibTrans" cxnId="{D5519EA3-3F29-4855-B53B-59ED913BDB78}">
      <dgm:prSet/>
      <dgm:spPr/>
      <dgm:t>
        <a:bodyPr/>
        <a:lstStyle/>
        <a:p>
          <a:endParaRPr lang="en-US"/>
        </a:p>
      </dgm:t>
    </dgm:pt>
    <dgm:pt modelId="{2FF4DB75-5C55-4EDE-8E3B-BF696EBE569A}">
      <dgm:prSet/>
      <dgm:spPr/>
      <dgm:t>
        <a:bodyPr/>
        <a:lstStyle/>
        <a:p>
          <a:r>
            <a:rPr lang="fr-FR"/>
            <a:t>Quelle équipe a marqué en dernier? </a:t>
          </a:r>
          <a:endParaRPr lang="en-US"/>
        </a:p>
      </dgm:t>
    </dgm:pt>
    <dgm:pt modelId="{8E289E85-EAFF-4136-9C22-D14C113266AB}" type="parTrans" cxnId="{0D3B01A3-FC6A-47A2-9FBB-C66D5A3D04E3}">
      <dgm:prSet/>
      <dgm:spPr/>
      <dgm:t>
        <a:bodyPr/>
        <a:lstStyle/>
        <a:p>
          <a:endParaRPr lang="en-US"/>
        </a:p>
      </dgm:t>
    </dgm:pt>
    <dgm:pt modelId="{1EACA9B3-919B-466C-A67D-5371F4A76324}" type="sibTrans" cxnId="{0D3B01A3-FC6A-47A2-9FBB-C66D5A3D04E3}">
      <dgm:prSet/>
      <dgm:spPr/>
      <dgm:t>
        <a:bodyPr/>
        <a:lstStyle/>
        <a:p>
          <a:endParaRPr lang="en-US"/>
        </a:p>
      </dgm:t>
    </dgm:pt>
    <dgm:pt modelId="{512556CF-1B46-448D-BB1C-92E048DCCB32}">
      <dgm:prSet/>
      <dgm:spPr/>
      <dgm:t>
        <a:bodyPr/>
        <a:lstStyle/>
        <a:p>
          <a:r>
            <a:rPr lang="fr-FR" dirty="0"/>
            <a:t>Contre quelle équipe avez-vous joué la semaine dernière / la dernière fois?</a:t>
          </a:r>
          <a:endParaRPr lang="en-US" dirty="0"/>
        </a:p>
      </dgm:t>
    </dgm:pt>
    <dgm:pt modelId="{FFE9B902-7475-42EA-92EE-283B228DAB3C}" type="parTrans" cxnId="{80F952DC-BC54-476C-9D7F-A0B41F5A0411}">
      <dgm:prSet/>
      <dgm:spPr/>
      <dgm:t>
        <a:bodyPr/>
        <a:lstStyle/>
        <a:p>
          <a:endParaRPr lang="en-US"/>
        </a:p>
      </dgm:t>
    </dgm:pt>
    <dgm:pt modelId="{725275F2-9A0B-4FD1-89CC-39DAC5D948F7}" type="sibTrans" cxnId="{80F952DC-BC54-476C-9D7F-A0B41F5A0411}">
      <dgm:prSet/>
      <dgm:spPr/>
      <dgm:t>
        <a:bodyPr/>
        <a:lstStyle/>
        <a:p>
          <a:endParaRPr lang="en-US"/>
        </a:p>
      </dgm:t>
    </dgm:pt>
    <dgm:pt modelId="{D870455E-C267-4D54-9D96-6C10BFA77721}">
      <dgm:prSet/>
      <dgm:spPr/>
      <dgm:t>
        <a:bodyPr/>
        <a:lstStyle/>
        <a:p>
          <a:r>
            <a:rPr lang="fr-FR"/>
            <a:t>Votre équipe a-t-elle remporté son dernier match ?</a:t>
          </a:r>
          <a:endParaRPr lang="en-US"/>
        </a:p>
      </dgm:t>
    </dgm:pt>
    <dgm:pt modelId="{A0387F21-2A5E-4769-9A05-239F9DA7142C}" type="parTrans" cxnId="{4C69D023-F9B5-484B-8F8E-D52D9DAF5F75}">
      <dgm:prSet/>
      <dgm:spPr/>
      <dgm:t>
        <a:bodyPr/>
        <a:lstStyle/>
        <a:p>
          <a:endParaRPr lang="en-US"/>
        </a:p>
      </dgm:t>
    </dgm:pt>
    <dgm:pt modelId="{DAAD354E-2E3A-49BA-BBB6-AB010092D367}" type="sibTrans" cxnId="{4C69D023-F9B5-484B-8F8E-D52D9DAF5F75}">
      <dgm:prSet/>
      <dgm:spPr/>
      <dgm:t>
        <a:bodyPr/>
        <a:lstStyle/>
        <a:p>
          <a:endParaRPr lang="en-US"/>
        </a:p>
      </dgm:t>
    </dgm:pt>
    <dgm:pt modelId="{66DDB059-783C-469F-B857-7F57F9CEB399}" type="pres">
      <dgm:prSet presAssocID="{0B87008E-9337-4226-8054-E5961B9CBF15}" presName="linear" presStyleCnt="0">
        <dgm:presLayoutVars>
          <dgm:animLvl val="lvl"/>
          <dgm:resizeHandles val="exact"/>
        </dgm:presLayoutVars>
      </dgm:prSet>
      <dgm:spPr/>
    </dgm:pt>
    <dgm:pt modelId="{34B25DF2-1CE4-4F9E-89EB-FC05483A588D}" type="pres">
      <dgm:prSet presAssocID="{962265E6-8A78-4EFD-A659-D833034C171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B222590-77F9-4631-BD64-5CC31FD91EB2}" type="pres">
      <dgm:prSet presAssocID="{2A9DEF7F-D4C6-4475-B497-8D77E88340B5}" presName="spacer" presStyleCnt="0"/>
      <dgm:spPr/>
    </dgm:pt>
    <dgm:pt modelId="{51637E88-1885-4AED-82BB-F5CF47F76049}" type="pres">
      <dgm:prSet presAssocID="{EA94CB02-F493-48A1-856B-415D68FD54A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FE468D5-3DCB-42DB-B9BF-1EF0C6FD5821}" type="pres">
      <dgm:prSet presAssocID="{019EAC20-55D1-4237-8C8C-F16B67B59057}" presName="spacer" presStyleCnt="0"/>
      <dgm:spPr/>
    </dgm:pt>
    <dgm:pt modelId="{AB0C8D51-D231-4DC8-A56F-3756CF33C154}" type="pres">
      <dgm:prSet presAssocID="{2FF4DB75-5C55-4EDE-8E3B-BF696EBE569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BD68B91-3436-4DC2-8BAC-51B7F12BF123}" type="pres">
      <dgm:prSet presAssocID="{1EACA9B3-919B-466C-A67D-5371F4A76324}" presName="spacer" presStyleCnt="0"/>
      <dgm:spPr/>
    </dgm:pt>
    <dgm:pt modelId="{061A9CC2-C891-4AA4-9165-385B1342019A}" type="pres">
      <dgm:prSet presAssocID="{512556CF-1B46-448D-BB1C-92E048DCCB3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8D7CFCA-9B8F-4F83-9C3D-4D7D799A8A6B}" type="pres">
      <dgm:prSet presAssocID="{725275F2-9A0B-4FD1-89CC-39DAC5D948F7}" presName="spacer" presStyleCnt="0"/>
      <dgm:spPr/>
    </dgm:pt>
    <dgm:pt modelId="{BF5D288F-743A-4685-9C52-68DF46FC072F}" type="pres">
      <dgm:prSet presAssocID="{D870455E-C267-4D54-9D96-6C10BFA7772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C69D023-F9B5-484B-8F8E-D52D9DAF5F75}" srcId="{0B87008E-9337-4226-8054-E5961B9CBF15}" destId="{D870455E-C267-4D54-9D96-6C10BFA77721}" srcOrd="4" destOrd="0" parTransId="{A0387F21-2A5E-4769-9A05-239F9DA7142C}" sibTransId="{DAAD354E-2E3A-49BA-BBB6-AB010092D367}"/>
    <dgm:cxn modelId="{73ACCB4F-2CA5-4279-A0F1-46CF2B01C475}" type="presOf" srcId="{2FF4DB75-5C55-4EDE-8E3B-BF696EBE569A}" destId="{AB0C8D51-D231-4DC8-A56F-3756CF33C154}" srcOrd="0" destOrd="0" presId="urn:microsoft.com/office/officeart/2005/8/layout/vList2"/>
    <dgm:cxn modelId="{D6B64954-D9C3-459A-A538-B436AC590D37}" type="presOf" srcId="{D870455E-C267-4D54-9D96-6C10BFA77721}" destId="{BF5D288F-743A-4685-9C52-68DF46FC072F}" srcOrd="0" destOrd="0" presId="urn:microsoft.com/office/officeart/2005/8/layout/vList2"/>
    <dgm:cxn modelId="{3CD6BF7A-33B5-4E63-8E3F-7685A7F04449}" type="presOf" srcId="{512556CF-1B46-448D-BB1C-92E048DCCB32}" destId="{061A9CC2-C891-4AA4-9165-385B1342019A}" srcOrd="0" destOrd="0" presId="urn:microsoft.com/office/officeart/2005/8/layout/vList2"/>
    <dgm:cxn modelId="{D3DA2C9C-B0BA-4189-BEF9-4E86E1F21E97}" type="presOf" srcId="{0B87008E-9337-4226-8054-E5961B9CBF15}" destId="{66DDB059-783C-469F-B857-7F57F9CEB399}" srcOrd="0" destOrd="0" presId="urn:microsoft.com/office/officeart/2005/8/layout/vList2"/>
    <dgm:cxn modelId="{00C1C0A0-D886-4FD6-8011-187250085F57}" type="presOf" srcId="{EA94CB02-F493-48A1-856B-415D68FD54A4}" destId="{51637E88-1885-4AED-82BB-F5CF47F76049}" srcOrd="0" destOrd="0" presId="urn:microsoft.com/office/officeart/2005/8/layout/vList2"/>
    <dgm:cxn modelId="{0D3B01A3-FC6A-47A2-9FBB-C66D5A3D04E3}" srcId="{0B87008E-9337-4226-8054-E5961B9CBF15}" destId="{2FF4DB75-5C55-4EDE-8E3B-BF696EBE569A}" srcOrd="2" destOrd="0" parTransId="{8E289E85-EAFF-4136-9C22-D14C113266AB}" sibTransId="{1EACA9B3-919B-466C-A67D-5371F4A76324}"/>
    <dgm:cxn modelId="{D5519EA3-3F29-4855-B53B-59ED913BDB78}" srcId="{0B87008E-9337-4226-8054-E5961B9CBF15}" destId="{EA94CB02-F493-48A1-856B-415D68FD54A4}" srcOrd="1" destOrd="0" parTransId="{D4E9F223-61A1-44E1-94E5-F459353D5342}" sibTransId="{019EAC20-55D1-4237-8C8C-F16B67B59057}"/>
    <dgm:cxn modelId="{1773FED2-4EC5-4802-8B9A-FA43E94BA83C}" type="presOf" srcId="{962265E6-8A78-4EFD-A659-D833034C1713}" destId="{34B25DF2-1CE4-4F9E-89EB-FC05483A588D}" srcOrd="0" destOrd="0" presId="urn:microsoft.com/office/officeart/2005/8/layout/vList2"/>
    <dgm:cxn modelId="{80F952DC-BC54-476C-9D7F-A0B41F5A0411}" srcId="{0B87008E-9337-4226-8054-E5961B9CBF15}" destId="{512556CF-1B46-448D-BB1C-92E048DCCB32}" srcOrd="3" destOrd="0" parTransId="{FFE9B902-7475-42EA-92EE-283B228DAB3C}" sibTransId="{725275F2-9A0B-4FD1-89CC-39DAC5D948F7}"/>
    <dgm:cxn modelId="{493B2BF3-C133-469A-8B71-1E3E3A961041}" srcId="{0B87008E-9337-4226-8054-E5961B9CBF15}" destId="{962265E6-8A78-4EFD-A659-D833034C1713}" srcOrd="0" destOrd="0" parTransId="{E4F11146-BA50-49C4-A50C-FDD69EF66E90}" sibTransId="{2A9DEF7F-D4C6-4475-B497-8D77E88340B5}"/>
    <dgm:cxn modelId="{FFAC220D-40EC-4C6B-9AF4-C80609BF8144}" type="presParOf" srcId="{66DDB059-783C-469F-B857-7F57F9CEB399}" destId="{34B25DF2-1CE4-4F9E-89EB-FC05483A588D}" srcOrd="0" destOrd="0" presId="urn:microsoft.com/office/officeart/2005/8/layout/vList2"/>
    <dgm:cxn modelId="{3FAF4200-16D1-4E49-8698-2669B0583FBF}" type="presParOf" srcId="{66DDB059-783C-469F-B857-7F57F9CEB399}" destId="{3B222590-77F9-4631-BD64-5CC31FD91EB2}" srcOrd="1" destOrd="0" presId="urn:microsoft.com/office/officeart/2005/8/layout/vList2"/>
    <dgm:cxn modelId="{09C93373-7656-45C9-AF51-CF29A000BD80}" type="presParOf" srcId="{66DDB059-783C-469F-B857-7F57F9CEB399}" destId="{51637E88-1885-4AED-82BB-F5CF47F76049}" srcOrd="2" destOrd="0" presId="urn:microsoft.com/office/officeart/2005/8/layout/vList2"/>
    <dgm:cxn modelId="{6F421A35-ECED-4089-A495-DCD53D052AD1}" type="presParOf" srcId="{66DDB059-783C-469F-B857-7F57F9CEB399}" destId="{FFE468D5-3DCB-42DB-B9BF-1EF0C6FD5821}" srcOrd="3" destOrd="0" presId="urn:microsoft.com/office/officeart/2005/8/layout/vList2"/>
    <dgm:cxn modelId="{4E1759FF-F321-4314-A1B9-CFC65F30B78B}" type="presParOf" srcId="{66DDB059-783C-469F-B857-7F57F9CEB399}" destId="{AB0C8D51-D231-4DC8-A56F-3756CF33C154}" srcOrd="4" destOrd="0" presId="urn:microsoft.com/office/officeart/2005/8/layout/vList2"/>
    <dgm:cxn modelId="{9599BC81-8A73-4C8D-A6D4-FDA10B4065D6}" type="presParOf" srcId="{66DDB059-783C-469F-B857-7F57F9CEB399}" destId="{2BD68B91-3436-4DC2-8BAC-51B7F12BF123}" srcOrd="5" destOrd="0" presId="urn:microsoft.com/office/officeart/2005/8/layout/vList2"/>
    <dgm:cxn modelId="{7C436DB4-76C5-4F93-80F2-5977A06C25D1}" type="presParOf" srcId="{66DDB059-783C-469F-B857-7F57F9CEB399}" destId="{061A9CC2-C891-4AA4-9165-385B1342019A}" srcOrd="6" destOrd="0" presId="urn:microsoft.com/office/officeart/2005/8/layout/vList2"/>
    <dgm:cxn modelId="{FD7F6208-9DE6-4056-97EB-4698D8862C66}" type="presParOf" srcId="{66DDB059-783C-469F-B857-7F57F9CEB399}" destId="{D8D7CFCA-9B8F-4F83-9C3D-4D7D799A8A6B}" srcOrd="7" destOrd="0" presId="urn:microsoft.com/office/officeart/2005/8/layout/vList2"/>
    <dgm:cxn modelId="{F363D475-DF76-48B5-AC7B-A92CE11C65D6}" type="presParOf" srcId="{66DDB059-783C-469F-B857-7F57F9CEB399}" destId="{BF5D288F-743A-4685-9C52-68DF46FC072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20B6B4-9AAB-4790-ADD3-E64B28AD03D3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AFABB2F-FAD3-4EF6-A07E-1CE6AAC94FAC}">
      <dgm:prSet/>
      <dgm:spPr/>
      <dgm:t>
        <a:bodyPr/>
        <a:lstStyle/>
        <a:p>
          <a:r>
            <a:rPr lang="fr-FR"/>
            <a:t>le joueur se plaint de fortes douleurs au cou</a:t>
          </a:r>
          <a:endParaRPr lang="en-US"/>
        </a:p>
      </dgm:t>
    </dgm:pt>
    <dgm:pt modelId="{089E9F94-6268-460D-8923-D59A89AE08F1}" type="parTrans" cxnId="{F7941398-255E-4C1D-B7A7-E766B96C23D6}">
      <dgm:prSet/>
      <dgm:spPr/>
      <dgm:t>
        <a:bodyPr/>
        <a:lstStyle/>
        <a:p>
          <a:endParaRPr lang="en-US"/>
        </a:p>
      </dgm:t>
    </dgm:pt>
    <dgm:pt modelId="{32D64DA6-0145-41FA-BB8D-92D856E31AE3}" type="sibTrans" cxnId="{F7941398-255E-4C1D-B7A7-E766B96C23D6}">
      <dgm:prSet/>
      <dgm:spPr/>
      <dgm:t>
        <a:bodyPr/>
        <a:lstStyle/>
        <a:p>
          <a:endParaRPr lang="en-US"/>
        </a:p>
      </dgm:t>
    </dgm:pt>
    <dgm:pt modelId="{C464256B-E6BA-4072-B06D-972A44E4BFFA}">
      <dgm:prSet/>
      <dgm:spPr/>
      <dgm:t>
        <a:bodyPr/>
        <a:lstStyle/>
        <a:p>
          <a:r>
            <a:rPr lang="fr-FR"/>
            <a:t>perte progressive de conscience (somnolence)</a:t>
          </a:r>
          <a:endParaRPr lang="en-US"/>
        </a:p>
      </dgm:t>
    </dgm:pt>
    <dgm:pt modelId="{EBA1AB89-4F93-4635-82A7-65B56B20804D}" type="parTrans" cxnId="{1EE47C10-9799-4B13-A18E-BAD9DA851110}">
      <dgm:prSet/>
      <dgm:spPr/>
      <dgm:t>
        <a:bodyPr/>
        <a:lstStyle/>
        <a:p>
          <a:endParaRPr lang="en-US"/>
        </a:p>
      </dgm:t>
    </dgm:pt>
    <dgm:pt modelId="{B06810AC-E220-4329-A853-FB7993CDFD2A}" type="sibTrans" cxnId="{1EE47C10-9799-4B13-A18E-BAD9DA851110}">
      <dgm:prSet/>
      <dgm:spPr/>
      <dgm:t>
        <a:bodyPr/>
        <a:lstStyle/>
        <a:p>
          <a:endParaRPr lang="en-US"/>
        </a:p>
      </dgm:t>
    </dgm:pt>
    <dgm:pt modelId="{69D6BD8D-A62D-411F-9C4E-3E47BB8FEBC4}">
      <dgm:prSet/>
      <dgm:spPr/>
      <dgm:t>
        <a:bodyPr/>
        <a:lstStyle/>
        <a:p>
          <a:r>
            <a:rPr lang="fr-FR"/>
            <a:t>confusion ou irritabilité accrue</a:t>
          </a:r>
          <a:endParaRPr lang="en-US"/>
        </a:p>
      </dgm:t>
    </dgm:pt>
    <dgm:pt modelId="{9EB1FD18-789C-49FB-A09D-8D61A221344F}" type="parTrans" cxnId="{7465D1CB-6509-48A7-A29B-752FE41DE514}">
      <dgm:prSet/>
      <dgm:spPr/>
      <dgm:t>
        <a:bodyPr/>
        <a:lstStyle/>
        <a:p>
          <a:endParaRPr lang="en-US"/>
        </a:p>
      </dgm:t>
    </dgm:pt>
    <dgm:pt modelId="{D65F2AA2-2B02-426C-ACF2-C758F9B00080}" type="sibTrans" cxnId="{7465D1CB-6509-48A7-A29B-752FE41DE514}">
      <dgm:prSet/>
      <dgm:spPr/>
      <dgm:t>
        <a:bodyPr/>
        <a:lstStyle/>
        <a:p>
          <a:endParaRPr lang="en-US"/>
        </a:p>
      </dgm:t>
    </dgm:pt>
    <dgm:pt modelId="{11C13B81-93B9-4D08-9AF4-8EBA85B161A6}">
      <dgm:prSet/>
      <dgm:spPr/>
      <dgm:t>
        <a:bodyPr/>
        <a:lstStyle/>
        <a:p>
          <a:r>
            <a:rPr lang="fr-FR" dirty="0"/>
            <a:t>mal de tête sévère ou qui empire</a:t>
          </a:r>
          <a:endParaRPr lang="en-US" dirty="0"/>
        </a:p>
      </dgm:t>
    </dgm:pt>
    <dgm:pt modelId="{8F75FEFB-E1BA-4603-81A6-526CC5F0FB43}" type="parTrans" cxnId="{9C5A0E87-BA58-46F4-9149-B1B5EA326624}">
      <dgm:prSet/>
      <dgm:spPr/>
      <dgm:t>
        <a:bodyPr/>
        <a:lstStyle/>
        <a:p>
          <a:endParaRPr lang="en-US"/>
        </a:p>
      </dgm:t>
    </dgm:pt>
    <dgm:pt modelId="{352F309B-48DC-4683-9560-6AEE21575852}" type="sibTrans" cxnId="{9C5A0E87-BA58-46F4-9149-B1B5EA326624}">
      <dgm:prSet/>
      <dgm:spPr/>
      <dgm:t>
        <a:bodyPr/>
        <a:lstStyle/>
        <a:p>
          <a:endParaRPr lang="en-US"/>
        </a:p>
      </dgm:t>
    </dgm:pt>
    <dgm:pt modelId="{D5F4DFC4-8D95-42A9-B598-637042875678}">
      <dgm:prSet/>
      <dgm:spPr/>
      <dgm:t>
        <a:bodyPr/>
        <a:lstStyle/>
        <a:p>
          <a:r>
            <a:rPr lang="fr-FR"/>
            <a:t>Vomissements répétés</a:t>
          </a:r>
          <a:endParaRPr lang="en-US"/>
        </a:p>
      </dgm:t>
    </dgm:pt>
    <dgm:pt modelId="{00C898E5-6262-46CE-9518-33757043A581}" type="parTrans" cxnId="{C611FD57-5B33-4300-8090-83630A57720C}">
      <dgm:prSet/>
      <dgm:spPr/>
      <dgm:t>
        <a:bodyPr/>
        <a:lstStyle/>
        <a:p>
          <a:endParaRPr lang="en-US"/>
        </a:p>
      </dgm:t>
    </dgm:pt>
    <dgm:pt modelId="{4B981AED-86F7-4374-8BB0-18DC672B166F}" type="sibTrans" cxnId="{C611FD57-5B33-4300-8090-83630A57720C}">
      <dgm:prSet/>
      <dgm:spPr/>
      <dgm:t>
        <a:bodyPr/>
        <a:lstStyle/>
        <a:p>
          <a:endParaRPr lang="en-US"/>
        </a:p>
      </dgm:t>
    </dgm:pt>
    <dgm:pt modelId="{01D39A1D-E385-41CD-BDD3-524A7473340F}">
      <dgm:prSet/>
      <dgm:spPr/>
      <dgm:t>
        <a:bodyPr/>
        <a:lstStyle/>
        <a:p>
          <a:r>
            <a:rPr lang="fr-FR"/>
            <a:t>changement inhabituel de comportement</a:t>
          </a:r>
          <a:endParaRPr lang="en-US"/>
        </a:p>
      </dgm:t>
    </dgm:pt>
    <dgm:pt modelId="{9BA2EEC1-4DFC-4047-9013-5D8712996ECB}" type="parTrans" cxnId="{9D8D4B9E-A57F-4682-814A-46FA8EC22AE7}">
      <dgm:prSet/>
      <dgm:spPr/>
      <dgm:t>
        <a:bodyPr/>
        <a:lstStyle/>
        <a:p>
          <a:endParaRPr lang="en-US"/>
        </a:p>
      </dgm:t>
    </dgm:pt>
    <dgm:pt modelId="{8B88B081-7E4B-446A-A286-FBA2E10B7E3A}" type="sibTrans" cxnId="{9D8D4B9E-A57F-4682-814A-46FA8EC22AE7}">
      <dgm:prSet/>
      <dgm:spPr/>
      <dgm:t>
        <a:bodyPr/>
        <a:lstStyle/>
        <a:p>
          <a:endParaRPr lang="en-US"/>
        </a:p>
      </dgm:t>
    </dgm:pt>
    <dgm:pt modelId="{4BA60575-E789-4F92-9CC1-68505C1745EC}">
      <dgm:prSet/>
      <dgm:spPr/>
      <dgm:t>
        <a:bodyPr/>
        <a:lstStyle/>
        <a:p>
          <a:r>
            <a:rPr lang="fr-FR"/>
            <a:t>convulsions</a:t>
          </a:r>
          <a:endParaRPr lang="en-US"/>
        </a:p>
      </dgm:t>
    </dgm:pt>
    <dgm:pt modelId="{40DB445A-7691-4B1B-A360-2A46A40C3FD5}" type="parTrans" cxnId="{CF91C224-0D79-42BE-98C0-B4416A9A3F9C}">
      <dgm:prSet/>
      <dgm:spPr/>
      <dgm:t>
        <a:bodyPr/>
        <a:lstStyle/>
        <a:p>
          <a:endParaRPr lang="en-US"/>
        </a:p>
      </dgm:t>
    </dgm:pt>
    <dgm:pt modelId="{FF029C05-6D09-4FEF-A773-F2BDC437BC6B}" type="sibTrans" cxnId="{CF91C224-0D79-42BE-98C0-B4416A9A3F9C}">
      <dgm:prSet/>
      <dgm:spPr/>
      <dgm:t>
        <a:bodyPr/>
        <a:lstStyle/>
        <a:p>
          <a:endParaRPr lang="en-US"/>
        </a:p>
      </dgm:t>
    </dgm:pt>
    <dgm:pt modelId="{3ED49A8D-0741-4BFF-8FAA-A637C5A7A8C6}">
      <dgm:prSet/>
      <dgm:spPr/>
      <dgm:t>
        <a:bodyPr/>
        <a:lstStyle/>
        <a:p>
          <a:r>
            <a:rPr lang="fr-FR"/>
            <a:t>vision double</a:t>
          </a:r>
          <a:endParaRPr lang="en-US"/>
        </a:p>
      </dgm:t>
    </dgm:pt>
    <dgm:pt modelId="{258563A3-253C-4C1C-9E27-3666DC149E86}" type="parTrans" cxnId="{DC58325D-C092-4517-A5C5-D7A605004891}">
      <dgm:prSet/>
      <dgm:spPr/>
      <dgm:t>
        <a:bodyPr/>
        <a:lstStyle/>
        <a:p>
          <a:endParaRPr lang="en-US"/>
        </a:p>
      </dgm:t>
    </dgm:pt>
    <dgm:pt modelId="{66E605CF-3D8C-4184-A7EE-689729089A39}" type="sibTrans" cxnId="{DC58325D-C092-4517-A5C5-D7A605004891}">
      <dgm:prSet/>
      <dgm:spPr/>
      <dgm:t>
        <a:bodyPr/>
        <a:lstStyle/>
        <a:p>
          <a:endParaRPr lang="en-US"/>
        </a:p>
      </dgm:t>
    </dgm:pt>
    <dgm:pt modelId="{EBD8877D-061B-4558-996B-71371174E4C0}">
      <dgm:prSet/>
      <dgm:spPr/>
      <dgm:t>
        <a:bodyPr/>
        <a:lstStyle/>
        <a:p>
          <a:r>
            <a:rPr lang="fr-FR"/>
            <a:t>faiblesses ou picotements dans les bras ou les jambes</a:t>
          </a:r>
          <a:endParaRPr lang="en-US"/>
        </a:p>
      </dgm:t>
    </dgm:pt>
    <dgm:pt modelId="{60F98CBB-4805-4BED-B1CA-930191E127EF}" type="parTrans" cxnId="{4039E624-0186-440B-8CDA-BFC80AEF5D75}">
      <dgm:prSet/>
      <dgm:spPr/>
      <dgm:t>
        <a:bodyPr/>
        <a:lstStyle/>
        <a:p>
          <a:endParaRPr lang="en-US"/>
        </a:p>
      </dgm:t>
    </dgm:pt>
    <dgm:pt modelId="{5B9065D8-2A91-4162-8835-CE248D501F38}" type="sibTrans" cxnId="{4039E624-0186-440B-8CDA-BFC80AEF5D75}">
      <dgm:prSet/>
      <dgm:spPr/>
      <dgm:t>
        <a:bodyPr/>
        <a:lstStyle/>
        <a:p>
          <a:endParaRPr lang="en-US"/>
        </a:p>
      </dgm:t>
    </dgm:pt>
    <dgm:pt modelId="{8B6E7963-5CBF-4883-8AB3-45C32EA91E3E}" type="pres">
      <dgm:prSet presAssocID="{F120B6B4-9AAB-4790-ADD3-E64B28AD03D3}" presName="diagram" presStyleCnt="0">
        <dgm:presLayoutVars>
          <dgm:dir/>
          <dgm:resizeHandles val="exact"/>
        </dgm:presLayoutVars>
      </dgm:prSet>
      <dgm:spPr/>
    </dgm:pt>
    <dgm:pt modelId="{6BBD7DF8-7BB1-46A1-8A94-27E2410BC08C}" type="pres">
      <dgm:prSet presAssocID="{BAFABB2F-FAD3-4EF6-A07E-1CE6AAC94FAC}" presName="node" presStyleLbl="node1" presStyleIdx="0" presStyleCnt="9">
        <dgm:presLayoutVars>
          <dgm:bulletEnabled val="1"/>
        </dgm:presLayoutVars>
      </dgm:prSet>
      <dgm:spPr/>
    </dgm:pt>
    <dgm:pt modelId="{CB4021B5-265D-475C-8E2F-379A99870E9C}" type="pres">
      <dgm:prSet presAssocID="{32D64DA6-0145-41FA-BB8D-92D856E31AE3}" presName="sibTrans" presStyleCnt="0"/>
      <dgm:spPr/>
    </dgm:pt>
    <dgm:pt modelId="{09A30249-AF2F-4CF0-A342-CA1D397A514E}" type="pres">
      <dgm:prSet presAssocID="{C464256B-E6BA-4072-B06D-972A44E4BFFA}" presName="node" presStyleLbl="node1" presStyleIdx="1" presStyleCnt="9">
        <dgm:presLayoutVars>
          <dgm:bulletEnabled val="1"/>
        </dgm:presLayoutVars>
      </dgm:prSet>
      <dgm:spPr/>
    </dgm:pt>
    <dgm:pt modelId="{6EE6074A-59ED-44BF-9064-77DBA3DA8BC8}" type="pres">
      <dgm:prSet presAssocID="{B06810AC-E220-4329-A853-FB7993CDFD2A}" presName="sibTrans" presStyleCnt="0"/>
      <dgm:spPr/>
    </dgm:pt>
    <dgm:pt modelId="{8DE55352-727C-42F2-9A92-760F03A7678A}" type="pres">
      <dgm:prSet presAssocID="{69D6BD8D-A62D-411F-9C4E-3E47BB8FEBC4}" presName="node" presStyleLbl="node1" presStyleIdx="2" presStyleCnt="9">
        <dgm:presLayoutVars>
          <dgm:bulletEnabled val="1"/>
        </dgm:presLayoutVars>
      </dgm:prSet>
      <dgm:spPr/>
    </dgm:pt>
    <dgm:pt modelId="{5F1415E7-22CE-4788-B1B8-A058BADFDB11}" type="pres">
      <dgm:prSet presAssocID="{D65F2AA2-2B02-426C-ACF2-C758F9B00080}" presName="sibTrans" presStyleCnt="0"/>
      <dgm:spPr/>
    </dgm:pt>
    <dgm:pt modelId="{88645B03-E2F5-45F1-B558-AE08E81EB9EE}" type="pres">
      <dgm:prSet presAssocID="{11C13B81-93B9-4D08-9AF4-8EBA85B161A6}" presName="node" presStyleLbl="node1" presStyleIdx="3" presStyleCnt="9">
        <dgm:presLayoutVars>
          <dgm:bulletEnabled val="1"/>
        </dgm:presLayoutVars>
      </dgm:prSet>
      <dgm:spPr/>
    </dgm:pt>
    <dgm:pt modelId="{A46FD36F-FE7A-4648-A967-7E14860A9FC3}" type="pres">
      <dgm:prSet presAssocID="{352F309B-48DC-4683-9560-6AEE21575852}" presName="sibTrans" presStyleCnt="0"/>
      <dgm:spPr/>
    </dgm:pt>
    <dgm:pt modelId="{B88A1183-8B85-4E05-905A-7C43EC0CF291}" type="pres">
      <dgm:prSet presAssocID="{D5F4DFC4-8D95-42A9-B598-637042875678}" presName="node" presStyleLbl="node1" presStyleIdx="4" presStyleCnt="9">
        <dgm:presLayoutVars>
          <dgm:bulletEnabled val="1"/>
        </dgm:presLayoutVars>
      </dgm:prSet>
      <dgm:spPr/>
    </dgm:pt>
    <dgm:pt modelId="{49CB4843-82D8-46A4-95B5-FDBAA1635157}" type="pres">
      <dgm:prSet presAssocID="{4B981AED-86F7-4374-8BB0-18DC672B166F}" presName="sibTrans" presStyleCnt="0"/>
      <dgm:spPr/>
    </dgm:pt>
    <dgm:pt modelId="{316CBCC7-C42F-4117-8E68-9E83902889A1}" type="pres">
      <dgm:prSet presAssocID="{01D39A1D-E385-41CD-BDD3-524A7473340F}" presName="node" presStyleLbl="node1" presStyleIdx="5" presStyleCnt="9">
        <dgm:presLayoutVars>
          <dgm:bulletEnabled val="1"/>
        </dgm:presLayoutVars>
      </dgm:prSet>
      <dgm:spPr/>
    </dgm:pt>
    <dgm:pt modelId="{065C1CB2-AACB-4C86-A337-AE74CA205496}" type="pres">
      <dgm:prSet presAssocID="{8B88B081-7E4B-446A-A286-FBA2E10B7E3A}" presName="sibTrans" presStyleCnt="0"/>
      <dgm:spPr/>
    </dgm:pt>
    <dgm:pt modelId="{692EB5D6-E6E5-483E-9C4B-619ACC5E422E}" type="pres">
      <dgm:prSet presAssocID="{4BA60575-E789-4F92-9CC1-68505C1745EC}" presName="node" presStyleLbl="node1" presStyleIdx="6" presStyleCnt="9">
        <dgm:presLayoutVars>
          <dgm:bulletEnabled val="1"/>
        </dgm:presLayoutVars>
      </dgm:prSet>
      <dgm:spPr/>
    </dgm:pt>
    <dgm:pt modelId="{9BDB9233-2919-49F4-8F0F-9661F62FBF85}" type="pres">
      <dgm:prSet presAssocID="{FF029C05-6D09-4FEF-A773-F2BDC437BC6B}" presName="sibTrans" presStyleCnt="0"/>
      <dgm:spPr/>
    </dgm:pt>
    <dgm:pt modelId="{0EC19DE1-844B-479A-B00C-F9D5695939E5}" type="pres">
      <dgm:prSet presAssocID="{3ED49A8D-0741-4BFF-8FAA-A637C5A7A8C6}" presName="node" presStyleLbl="node1" presStyleIdx="7" presStyleCnt="9">
        <dgm:presLayoutVars>
          <dgm:bulletEnabled val="1"/>
        </dgm:presLayoutVars>
      </dgm:prSet>
      <dgm:spPr/>
    </dgm:pt>
    <dgm:pt modelId="{D60C559D-E7CD-4694-A15F-2DE5CAEAFB1D}" type="pres">
      <dgm:prSet presAssocID="{66E605CF-3D8C-4184-A7EE-689729089A39}" presName="sibTrans" presStyleCnt="0"/>
      <dgm:spPr/>
    </dgm:pt>
    <dgm:pt modelId="{69D08443-9CA9-44D4-A4A3-4ADEAD7B3CE5}" type="pres">
      <dgm:prSet presAssocID="{EBD8877D-061B-4558-996B-71371174E4C0}" presName="node" presStyleLbl="node1" presStyleIdx="8" presStyleCnt="9">
        <dgm:presLayoutVars>
          <dgm:bulletEnabled val="1"/>
        </dgm:presLayoutVars>
      </dgm:prSet>
      <dgm:spPr/>
    </dgm:pt>
  </dgm:ptLst>
  <dgm:cxnLst>
    <dgm:cxn modelId="{1EE47C10-9799-4B13-A18E-BAD9DA851110}" srcId="{F120B6B4-9AAB-4790-ADD3-E64B28AD03D3}" destId="{C464256B-E6BA-4072-B06D-972A44E4BFFA}" srcOrd="1" destOrd="0" parTransId="{EBA1AB89-4F93-4635-82A7-65B56B20804D}" sibTransId="{B06810AC-E220-4329-A853-FB7993CDFD2A}"/>
    <dgm:cxn modelId="{CF91C224-0D79-42BE-98C0-B4416A9A3F9C}" srcId="{F120B6B4-9AAB-4790-ADD3-E64B28AD03D3}" destId="{4BA60575-E789-4F92-9CC1-68505C1745EC}" srcOrd="6" destOrd="0" parTransId="{40DB445A-7691-4B1B-A360-2A46A40C3FD5}" sibTransId="{FF029C05-6D09-4FEF-A773-F2BDC437BC6B}"/>
    <dgm:cxn modelId="{4039E624-0186-440B-8CDA-BFC80AEF5D75}" srcId="{F120B6B4-9AAB-4790-ADD3-E64B28AD03D3}" destId="{EBD8877D-061B-4558-996B-71371174E4C0}" srcOrd="8" destOrd="0" parTransId="{60F98CBB-4805-4BED-B1CA-930191E127EF}" sibTransId="{5B9065D8-2A91-4162-8835-CE248D501F38}"/>
    <dgm:cxn modelId="{57FDD92B-2782-4C0D-85B0-216DB7D54C02}" type="presOf" srcId="{C464256B-E6BA-4072-B06D-972A44E4BFFA}" destId="{09A30249-AF2F-4CF0-A342-CA1D397A514E}" srcOrd="0" destOrd="0" presId="urn:microsoft.com/office/officeart/2005/8/layout/default"/>
    <dgm:cxn modelId="{DC58325D-C092-4517-A5C5-D7A605004891}" srcId="{F120B6B4-9AAB-4790-ADD3-E64B28AD03D3}" destId="{3ED49A8D-0741-4BFF-8FAA-A637C5A7A8C6}" srcOrd="7" destOrd="0" parTransId="{258563A3-253C-4C1C-9E27-3666DC149E86}" sibTransId="{66E605CF-3D8C-4184-A7EE-689729089A39}"/>
    <dgm:cxn modelId="{C0D34648-64C5-49D8-891B-DD1C8D8C988B}" type="presOf" srcId="{F120B6B4-9AAB-4790-ADD3-E64B28AD03D3}" destId="{8B6E7963-5CBF-4883-8AB3-45C32EA91E3E}" srcOrd="0" destOrd="0" presId="urn:microsoft.com/office/officeart/2005/8/layout/default"/>
    <dgm:cxn modelId="{D28B9649-96FB-43C2-AB2B-198B21312B5F}" type="presOf" srcId="{69D6BD8D-A62D-411F-9C4E-3E47BB8FEBC4}" destId="{8DE55352-727C-42F2-9A92-760F03A7678A}" srcOrd="0" destOrd="0" presId="urn:microsoft.com/office/officeart/2005/8/layout/default"/>
    <dgm:cxn modelId="{A5E2A070-6967-49C5-9F2D-EBCA36EA3876}" type="presOf" srcId="{BAFABB2F-FAD3-4EF6-A07E-1CE6AAC94FAC}" destId="{6BBD7DF8-7BB1-46A1-8A94-27E2410BC08C}" srcOrd="0" destOrd="0" presId="urn:microsoft.com/office/officeart/2005/8/layout/default"/>
    <dgm:cxn modelId="{2613FC73-88E9-4853-B83E-9D2434A9DC09}" type="presOf" srcId="{01D39A1D-E385-41CD-BDD3-524A7473340F}" destId="{316CBCC7-C42F-4117-8E68-9E83902889A1}" srcOrd="0" destOrd="0" presId="urn:microsoft.com/office/officeart/2005/8/layout/default"/>
    <dgm:cxn modelId="{F1A78B55-66AC-4D11-9FB7-54FB251EA31F}" type="presOf" srcId="{4BA60575-E789-4F92-9CC1-68505C1745EC}" destId="{692EB5D6-E6E5-483E-9C4B-619ACC5E422E}" srcOrd="0" destOrd="0" presId="urn:microsoft.com/office/officeart/2005/8/layout/default"/>
    <dgm:cxn modelId="{C611FD57-5B33-4300-8090-83630A57720C}" srcId="{F120B6B4-9AAB-4790-ADD3-E64B28AD03D3}" destId="{D5F4DFC4-8D95-42A9-B598-637042875678}" srcOrd="4" destOrd="0" parTransId="{00C898E5-6262-46CE-9518-33757043A581}" sibTransId="{4B981AED-86F7-4374-8BB0-18DC672B166F}"/>
    <dgm:cxn modelId="{9C5A0E87-BA58-46F4-9149-B1B5EA326624}" srcId="{F120B6B4-9AAB-4790-ADD3-E64B28AD03D3}" destId="{11C13B81-93B9-4D08-9AF4-8EBA85B161A6}" srcOrd="3" destOrd="0" parTransId="{8F75FEFB-E1BA-4603-81A6-526CC5F0FB43}" sibTransId="{352F309B-48DC-4683-9560-6AEE21575852}"/>
    <dgm:cxn modelId="{F7941398-255E-4C1D-B7A7-E766B96C23D6}" srcId="{F120B6B4-9AAB-4790-ADD3-E64B28AD03D3}" destId="{BAFABB2F-FAD3-4EF6-A07E-1CE6AAC94FAC}" srcOrd="0" destOrd="0" parTransId="{089E9F94-6268-460D-8923-D59A89AE08F1}" sibTransId="{32D64DA6-0145-41FA-BB8D-92D856E31AE3}"/>
    <dgm:cxn modelId="{9D8D4B9E-A57F-4682-814A-46FA8EC22AE7}" srcId="{F120B6B4-9AAB-4790-ADD3-E64B28AD03D3}" destId="{01D39A1D-E385-41CD-BDD3-524A7473340F}" srcOrd="5" destOrd="0" parTransId="{9BA2EEC1-4DFC-4047-9013-5D8712996ECB}" sibTransId="{8B88B081-7E4B-446A-A286-FBA2E10B7E3A}"/>
    <dgm:cxn modelId="{85C734B9-1357-4F2B-924A-F4E44BF5EEDC}" type="presOf" srcId="{3ED49A8D-0741-4BFF-8FAA-A637C5A7A8C6}" destId="{0EC19DE1-844B-479A-B00C-F9D5695939E5}" srcOrd="0" destOrd="0" presId="urn:microsoft.com/office/officeart/2005/8/layout/default"/>
    <dgm:cxn modelId="{4274DEC3-A842-4046-9795-A5D5A820FCF3}" type="presOf" srcId="{D5F4DFC4-8D95-42A9-B598-637042875678}" destId="{B88A1183-8B85-4E05-905A-7C43EC0CF291}" srcOrd="0" destOrd="0" presId="urn:microsoft.com/office/officeart/2005/8/layout/default"/>
    <dgm:cxn modelId="{3F47C1CA-CCD9-47F4-B204-59B36C553060}" type="presOf" srcId="{EBD8877D-061B-4558-996B-71371174E4C0}" destId="{69D08443-9CA9-44D4-A4A3-4ADEAD7B3CE5}" srcOrd="0" destOrd="0" presId="urn:microsoft.com/office/officeart/2005/8/layout/default"/>
    <dgm:cxn modelId="{7465D1CB-6509-48A7-A29B-752FE41DE514}" srcId="{F120B6B4-9AAB-4790-ADD3-E64B28AD03D3}" destId="{69D6BD8D-A62D-411F-9C4E-3E47BB8FEBC4}" srcOrd="2" destOrd="0" parTransId="{9EB1FD18-789C-49FB-A09D-8D61A221344F}" sibTransId="{D65F2AA2-2B02-426C-ACF2-C758F9B00080}"/>
    <dgm:cxn modelId="{A00EDCE4-8977-4F12-B75F-AFAA69658FF0}" type="presOf" srcId="{11C13B81-93B9-4D08-9AF4-8EBA85B161A6}" destId="{88645B03-E2F5-45F1-B558-AE08E81EB9EE}" srcOrd="0" destOrd="0" presId="urn:microsoft.com/office/officeart/2005/8/layout/default"/>
    <dgm:cxn modelId="{A90C3EE8-7933-461D-9CF1-EFB264F071D3}" type="presParOf" srcId="{8B6E7963-5CBF-4883-8AB3-45C32EA91E3E}" destId="{6BBD7DF8-7BB1-46A1-8A94-27E2410BC08C}" srcOrd="0" destOrd="0" presId="urn:microsoft.com/office/officeart/2005/8/layout/default"/>
    <dgm:cxn modelId="{5DF21144-40A1-41AF-BBA7-BB419F3237AF}" type="presParOf" srcId="{8B6E7963-5CBF-4883-8AB3-45C32EA91E3E}" destId="{CB4021B5-265D-475C-8E2F-379A99870E9C}" srcOrd="1" destOrd="0" presId="urn:microsoft.com/office/officeart/2005/8/layout/default"/>
    <dgm:cxn modelId="{2012E232-38B3-4930-BEB8-ABB8DF9C73E0}" type="presParOf" srcId="{8B6E7963-5CBF-4883-8AB3-45C32EA91E3E}" destId="{09A30249-AF2F-4CF0-A342-CA1D397A514E}" srcOrd="2" destOrd="0" presId="urn:microsoft.com/office/officeart/2005/8/layout/default"/>
    <dgm:cxn modelId="{75682F75-67A7-4337-9D15-4704A6DEC107}" type="presParOf" srcId="{8B6E7963-5CBF-4883-8AB3-45C32EA91E3E}" destId="{6EE6074A-59ED-44BF-9064-77DBA3DA8BC8}" srcOrd="3" destOrd="0" presId="urn:microsoft.com/office/officeart/2005/8/layout/default"/>
    <dgm:cxn modelId="{358A9135-EFBB-43AF-ADF8-4D3D4EBC0307}" type="presParOf" srcId="{8B6E7963-5CBF-4883-8AB3-45C32EA91E3E}" destId="{8DE55352-727C-42F2-9A92-760F03A7678A}" srcOrd="4" destOrd="0" presId="urn:microsoft.com/office/officeart/2005/8/layout/default"/>
    <dgm:cxn modelId="{1EE5E5D7-3AE0-4598-8D2E-80DE9D0D731B}" type="presParOf" srcId="{8B6E7963-5CBF-4883-8AB3-45C32EA91E3E}" destId="{5F1415E7-22CE-4788-B1B8-A058BADFDB11}" srcOrd="5" destOrd="0" presId="urn:microsoft.com/office/officeart/2005/8/layout/default"/>
    <dgm:cxn modelId="{89E5033C-EDD5-43F8-846B-F4A1DAD067F1}" type="presParOf" srcId="{8B6E7963-5CBF-4883-8AB3-45C32EA91E3E}" destId="{88645B03-E2F5-45F1-B558-AE08E81EB9EE}" srcOrd="6" destOrd="0" presId="urn:microsoft.com/office/officeart/2005/8/layout/default"/>
    <dgm:cxn modelId="{17AB7061-CD10-4ECB-A841-3D80837A415A}" type="presParOf" srcId="{8B6E7963-5CBF-4883-8AB3-45C32EA91E3E}" destId="{A46FD36F-FE7A-4648-A967-7E14860A9FC3}" srcOrd="7" destOrd="0" presId="urn:microsoft.com/office/officeart/2005/8/layout/default"/>
    <dgm:cxn modelId="{9D167A7A-0599-4C30-BDCD-E2D25C2078CE}" type="presParOf" srcId="{8B6E7963-5CBF-4883-8AB3-45C32EA91E3E}" destId="{B88A1183-8B85-4E05-905A-7C43EC0CF291}" srcOrd="8" destOrd="0" presId="urn:microsoft.com/office/officeart/2005/8/layout/default"/>
    <dgm:cxn modelId="{62E79B06-34C8-46BF-95EF-CC3B4238D9DB}" type="presParOf" srcId="{8B6E7963-5CBF-4883-8AB3-45C32EA91E3E}" destId="{49CB4843-82D8-46A4-95B5-FDBAA1635157}" srcOrd="9" destOrd="0" presId="urn:microsoft.com/office/officeart/2005/8/layout/default"/>
    <dgm:cxn modelId="{A0EB7BEA-94E8-4994-940E-1A9FA0363590}" type="presParOf" srcId="{8B6E7963-5CBF-4883-8AB3-45C32EA91E3E}" destId="{316CBCC7-C42F-4117-8E68-9E83902889A1}" srcOrd="10" destOrd="0" presId="urn:microsoft.com/office/officeart/2005/8/layout/default"/>
    <dgm:cxn modelId="{FDBDD1A2-A414-4423-AF02-BDDC76957948}" type="presParOf" srcId="{8B6E7963-5CBF-4883-8AB3-45C32EA91E3E}" destId="{065C1CB2-AACB-4C86-A337-AE74CA205496}" srcOrd="11" destOrd="0" presId="urn:microsoft.com/office/officeart/2005/8/layout/default"/>
    <dgm:cxn modelId="{95E9D86C-8A46-4B6C-BD86-B8DE33E8D52B}" type="presParOf" srcId="{8B6E7963-5CBF-4883-8AB3-45C32EA91E3E}" destId="{692EB5D6-E6E5-483E-9C4B-619ACC5E422E}" srcOrd="12" destOrd="0" presId="urn:microsoft.com/office/officeart/2005/8/layout/default"/>
    <dgm:cxn modelId="{A49C00F7-866C-486C-BA6C-6422C810058C}" type="presParOf" srcId="{8B6E7963-5CBF-4883-8AB3-45C32EA91E3E}" destId="{9BDB9233-2919-49F4-8F0F-9661F62FBF85}" srcOrd="13" destOrd="0" presId="urn:microsoft.com/office/officeart/2005/8/layout/default"/>
    <dgm:cxn modelId="{D20E249A-43FD-4ED0-94D4-773E9DCEADF3}" type="presParOf" srcId="{8B6E7963-5CBF-4883-8AB3-45C32EA91E3E}" destId="{0EC19DE1-844B-479A-B00C-F9D5695939E5}" srcOrd="14" destOrd="0" presId="urn:microsoft.com/office/officeart/2005/8/layout/default"/>
    <dgm:cxn modelId="{8D897F78-36F6-43BD-87A1-A6F700DC475A}" type="presParOf" srcId="{8B6E7963-5CBF-4883-8AB3-45C32EA91E3E}" destId="{D60C559D-E7CD-4694-A15F-2DE5CAEAFB1D}" srcOrd="15" destOrd="0" presId="urn:microsoft.com/office/officeart/2005/8/layout/default"/>
    <dgm:cxn modelId="{45C32940-A57F-4F5A-8A12-E351445B58D3}" type="presParOf" srcId="{8B6E7963-5CBF-4883-8AB3-45C32EA91E3E}" destId="{69D08443-9CA9-44D4-A4A3-4ADEAD7B3CE5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F71BA1-387C-42A5-B85B-7A8D74B3BEB8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9A9E50-8483-4EB3-8912-BC26B9A2C409}">
      <dgm:prSet/>
      <dgm:spPr/>
      <dgm:t>
        <a:bodyPr/>
        <a:lstStyle/>
        <a:p>
          <a:endParaRPr lang="en-US" dirty="0"/>
        </a:p>
      </dgm:t>
    </dgm:pt>
    <dgm:pt modelId="{AE3C164E-26D7-4559-A51A-9BCF3AEDFDFA}" type="parTrans" cxnId="{BAC5385D-C412-45C3-97F9-378C4616F1C7}">
      <dgm:prSet/>
      <dgm:spPr/>
      <dgm:t>
        <a:bodyPr/>
        <a:lstStyle/>
        <a:p>
          <a:endParaRPr lang="en-US"/>
        </a:p>
      </dgm:t>
    </dgm:pt>
    <dgm:pt modelId="{41225706-0A29-4E23-9235-A323D8E8EB38}" type="sibTrans" cxnId="{BAC5385D-C412-45C3-97F9-378C4616F1C7}">
      <dgm:prSet/>
      <dgm:spPr/>
      <dgm:t>
        <a:bodyPr/>
        <a:lstStyle/>
        <a:p>
          <a:endParaRPr lang="en-US"/>
        </a:p>
      </dgm:t>
    </dgm:pt>
    <dgm:pt modelId="{7C601576-6035-4427-A53D-3FF61FBFBBCB}">
      <dgm:prSet/>
      <dgm:spPr/>
      <dgm:t>
        <a:bodyPr/>
        <a:lstStyle/>
        <a:p>
          <a:endParaRPr lang="en-US" dirty="0"/>
        </a:p>
      </dgm:t>
    </dgm:pt>
    <dgm:pt modelId="{341FECAC-898C-4CF7-96BD-6EA19F9BF9F2}" type="parTrans" cxnId="{F0EC7559-2C1B-4779-90D9-C28D9F5969F0}">
      <dgm:prSet/>
      <dgm:spPr/>
      <dgm:t>
        <a:bodyPr/>
        <a:lstStyle/>
        <a:p>
          <a:endParaRPr lang="en-US"/>
        </a:p>
      </dgm:t>
    </dgm:pt>
    <dgm:pt modelId="{A3A75C2F-9206-4D22-8DD6-3946AE9CE844}" type="sibTrans" cxnId="{F0EC7559-2C1B-4779-90D9-C28D9F5969F0}">
      <dgm:prSet/>
      <dgm:spPr/>
      <dgm:t>
        <a:bodyPr/>
        <a:lstStyle/>
        <a:p>
          <a:endParaRPr lang="en-US"/>
        </a:p>
      </dgm:t>
    </dgm:pt>
    <dgm:pt modelId="{6430312F-3346-48EA-B6EC-DE85CADA0610}">
      <dgm:prSet/>
      <dgm:spPr/>
      <dgm:t>
        <a:bodyPr/>
        <a:lstStyle/>
        <a:p>
          <a:r>
            <a:rPr lang="fr-FR"/>
            <a:t>Les surveiller</a:t>
          </a:r>
          <a:endParaRPr lang="en-US"/>
        </a:p>
      </dgm:t>
    </dgm:pt>
    <dgm:pt modelId="{9952EB8F-05E5-40F3-98D6-E583F36E262C}" type="parTrans" cxnId="{68E3B661-C39F-49A3-8DD1-7C3841998460}">
      <dgm:prSet/>
      <dgm:spPr/>
      <dgm:t>
        <a:bodyPr/>
        <a:lstStyle/>
        <a:p>
          <a:endParaRPr lang="en-US"/>
        </a:p>
      </dgm:t>
    </dgm:pt>
    <dgm:pt modelId="{A893429C-78A7-4948-B11B-AC52F657A287}" type="sibTrans" cxnId="{68E3B661-C39F-49A3-8DD1-7C3841998460}">
      <dgm:prSet/>
      <dgm:spPr/>
      <dgm:t>
        <a:bodyPr/>
        <a:lstStyle/>
        <a:p>
          <a:endParaRPr lang="en-US"/>
        </a:p>
      </dgm:t>
    </dgm:pt>
    <dgm:pt modelId="{49B7DCFF-43D1-4676-83DC-79CC3D94E919}">
      <dgm:prSet/>
      <dgm:spPr/>
      <dgm:t>
        <a:bodyPr/>
        <a:lstStyle/>
        <a:p>
          <a:endParaRPr lang="en-US" dirty="0"/>
        </a:p>
      </dgm:t>
    </dgm:pt>
    <dgm:pt modelId="{CF9367B1-F69E-497D-86EB-E8A6D2FAE94A}" type="parTrans" cxnId="{2935464D-BEDF-4691-8DF4-50B125AA0612}">
      <dgm:prSet/>
      <dgm:spPr/>
      <dgm:t>
        <a:bodyPr/>
        <a:lstStyle/>
        <a:p>
          <a:endParaRPr lang="en-US"/>
        </a:p>
      </dgm:t>
    </dgm:pt>
    <dgm:pt modelId="{37F8A910-D891-4A30-B3BD-173ADC91564B}" type="sibTrans" cxnId="{2935464D-BEDF-4691-8DF4-50B125AA0612}">
      <dgm:prSet/>
      <dgm:spPr/>
      <dgm:t>
        <a:bodyPr/>
        <a:lstStyle/>
        <a:p>
          <a:endParaRPr lang="en-US"/>
        </a:p>
      </dgm:t>
    </dgm:pt>
    <dgm:pt modelId="{A41317FD-61CA-4F35-8D65-F1DC914E56A3}" type="pres">
      <dgm:prSet presAssocID="{16F71BA1-387C-42A5-B85B-7A8D74B3BEB8}" presName="matrix" presStyleCnt="0">
        <dgm:presLayoutVars>
          <dgm:chMax val="1"/>
          <dgm:dir/>
          <dgm:resizeHandles val="exact"/>
        </dgm:presLayoutVars>
      </dgm:prSet>
      <dgm:spPr/>
    </dgm:pt>
    <dgm:pt modelId="{684A78D3-D509-472A-8601-813318D37E0F}" type="pres">
      <dgm:prSet presAssocID="{16F71BA1-387C-42A5-B85B-7A8D74B3BEB8}" presName="diamond" presStyleLbl="bgShp" presStyleIdx="0" presStyleCnt="1"/>
      <dgm:spPr/>
    </dgm:pt>
    <dgm:pt modelId="{528A34D4-E49F-44E8-9891-E474607372B8}" type="pres">
      <dgm:prSet presAssocID="{16F71BA1-387C-42A5-B85B-7A8D74B3BEB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C337CF2-DAF2-45F1-B630-1EC0DE0A224E}" type="pres">
      <dgm:prSet presAssocID="{16F71BA1-387C-42A5-B85B-7A8D74B3BEB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98EB524-BC9E-45E7-B5E9-3ABCC92EF2E4}" type="pres">
      <dgm:prSet presAssocID="{16F71BA1-387C-42A5-B85B-7A8D74B3BEB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A4E61DB-9C4A-4340-8385-D101445403EB}" type="pres">
      <dgm:prSet presAssocID="{16F71BA1-387C-42A5-B85B-7A8D74B3BEB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52D0F01-21A3-4AA8-B15B-656EE3052CD1}" type="presOf" srcId="{7C601576-6035-4427-A53D-3FF61FBFBBCB}" destId="{3C337CF2-DAF2-45F1-B630-1EC0DE0A224E}" srcOrd="0" destOrd="0" presId="urn:microsoft.com/office/officeart/2005/8/layout/matrix3"/>
    <dgm:cxn modelId="{052C4D04-2678-4AD2-ADAF-FD38488C720D}" type="presOf" srcId="{6430312F-3346-48EA-B6EC-DE85CADA0610}" destId="{998EB524-BC9E-45E7-B5E9-3ABCC92EF2E4}" srcOrd="0" destOrd="0" presId="urn:microsoft.com/office/officeart/2005/8/layout/matrix3"/>
    <dgm:cxn modelId="{BAC5385D-C412-45C3-97F9-378C4616F1C7}" srcId="{16F71BA1-387C-42A5-B85B-7A8D74B3BEB8}" destId="{C29A9E50-8483-4EB3-8912-BC26B9A2C409}" srcOrd="0" destOrd="0" parTransId="{AE3C164E-26D7-4559-A51A-9BCF3AEDFDFA}" sibTransId="{41225706-0A29-4E23-9235-A323D8E8EB38}"/>
    <dgm:cxn modelId="{68E3B661-C39F-49A3-8DD1-7C3841998460}" srcId="{16F71BA1-387C-42A5-B85B-7A8D74B3BEB8}" destId="{6430312F-3346-48EA-B6EC-DE85CADA0610}" srcOrd="2" destOrd="0" parTransId="{9952EB8F-05E5-40F3-98D6-E583F36E262C}" sibTransId="{A893429C-78A7-4948-B11B-AC52F657A287}"/>
    <dgm:cxn modelId="{93326342-9E59-43C0-8DB0-A8F30896771D}" type="presOf" srcId="{C29A9E50-8483-4EB3-8912-BC26B9A2C409}" destId="{528A34D4-E49F-44E8-9891-E474607372B8}" srcOrd="0" destOrd="0" presId="urn:microsoft.com/office/officeart/2005/8/layout/matrix3"/>
    <dgm:cxn modelId="{2935464D-BEDF-4691-8DF4-50B125AA0612}" srcId="{16F71BA1-387C-42A5-B85B-7A8D74B3BEB8}" destId="{49B7DCFF-43D1-4676-83DC-79CC3D94E919}" srcOrd="3" destOrd="0" parTransId="{CF9367B1-F69E-497D-86EB-E8A6D2FAE94A}" sibTransId="{37F8A910-D891-4A30-B3BD-173ADC91564B}"/>
    <dgm:cxn modelId="{F0EC7559-2C1B-4779-90D9-C28D9F5969F0}" srcId="{16F71BA1-387C-42A5-B85B-7A8D74B3BEB8}" destId="{7C601576-6035-4427-A53D-3FF61FBFBBCB}" srcOrd="1" destOrd="0" parTransId="{341FECAC-898C-4CF7-96BD-6EA19F9BF9F2}" sibTransId="{A3A75C2F-9206-4D22-8DD6-3946AE9CE844}"/>
    <dgm:cxn modelId="{A1BD1DD0-1C42-4CED-9545-B464F827DC2F}" type="presOf" srcId="{16F71BA1-387C-42A5-B85B-7A8D74B3BEB8}" destId="{A41317FD-61CA-4F35-8D65-F1DC914E56A3}" srcOrd="0" destOrd="0" presId="urn:microsoft.com/office/officeart/2005/8/layout/matrix3"/>
    <dgm:cxn modelId="{0FC1F2FD-3341-4652-8E4B-C26031C3B92F}" type="presOf" srcId="{49B7DCFF-43D1-4676-83DC-79CC3D94E919}" destId="{0A4E61DB-9C4A-4340-8385-D101445403EB}" srcOrd="0" destOrd="0" presId="urn:microsoft.com/office/officeart/2005/8/layout/matrix3"/>
    <dgm:cxn modelId="{D6E6E68B-46DB-4102-BA5F-FAC0F70ECCD0}" type="presParOf" srcId="{A41317FD-61CA-4F35-8D65-F1DC914E56A3}" destId="{684A78D3-D509-472A-8601-813318D37E0F}" srcOrd="0" destOrd="0" presId="urn:microsoft.com/office/officeart/2005/8/layout/matrix3"/>
    <dgm:cxn modelId="{52487084-9724-4B8E-87C3-B0EF929FFF58}" type="presParOf" srcId="{A41317FD-61CA-4F35-8D65-F1DC914E56A3}" destId="{528A34D4-E49F-44E8-9891-E474607372B8}" srcOrd="1" destOrd="0" presId="urn:microsoft.com/office/officeart/2005/8/layout/matrix3"/>
    <dgm:cxn modelId="{19C8F8C3-3ED4-454F-8D9F-5C7460250964}" type="presParOf" srcId="{A41317FD-61CA-4F35-8D65-F1DC914E56A3}" destId="{3C337CF2-DAF2-45F1-B630-1EC0DE0A224E}" srcOrd="2" destOrd="0" presId="urn:microsoft.com/office/officeart/2005/8/layout/matrix3"/>
    <dgm:cxn modelId="{87031FDE-FE6D-4599-9884-A6DEE08F1811}" type="presParOf" srcId="{A41317FD-61CA-4F35-8D65-F1DC914E56A3}" destId="{998EB524-BC9E-45E7-B5E9-3ABCC92EF2E4}" srcOrd="3" destOrd="0" presId="urn:microsoft.com/office/officeart/2005/8/layout/matrix3"/>
    <dgm:cxn modelId="{176F63B5-B90A-4EFC-9FC5-0E4A3855C01A}" type="presParOf" srcId="{A41317FD-61CA-4F35-8D65-F1DC914E56A3}" destId="{0A4E61DB-9C4A-4340-8385-D101445403E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F699CDB-5AC7-48C6-A6DC-B9AFFFD1BEA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5603630-8B94-4FF7-9373-857344C973DC}">
      <dgm:prSet/>
      <dgm:spPr/>
      <dgm:t>
        <a:bodyPr/>
        <a:lstStyle/>
        <a:p>
          <a:r>
            <a:rPr lang="fr-FR" dirty="0"/>
            <a:t>Observer des règles de prudence</a:t>
          </a:r>
          <a:endParaRPr lang="en-US" dirty="0"/>
        </a:p>
      </dgm:t>
    </dgm:pt>
    <dgm:pt modelId="{410BD2C2-9A57-4191-8F79-DD3CAB89BCF0}" type="parTrans" cxnId="{A3C1C617-17F6-4B6A-92FB-EEF9AA52E352}">
      <dgm:prSet/>
      <dgm:spPr/>
      <dgm:t>
        <a:bodyPr/>
        <a:lstStyle/>
        <a:p>
          <a:endParaRPr lang="en-US"/>
        </a:p>
      </dgm:t>
    </dgm:pt>
    <dgm:pt modelId="{D1322A3C-D879-408F-A8DA-D13C0B47B1A9}" type="sibTrans" cxnId="{A3C1C617-17F6-4B6A-92FB-EEF9AA52E352}">
      <dgm:prSet/>
      <dgm:spPr/>
      <dgm:t>
        <a:bodyPr/>
        <a:lstStyle/>
        <a:p>
          <a:endParaRPr lang="en-US"/>
        </a:p>
      </dgm:t>
    </dgm:pt>
    <dgm:pt modelId="{A286FBD8-D68A-4718-BE68-FB1CD446573F}">
      <dgm:prSet/>
      <dgm:spPr/>
      <dgm:t>
        <a:bodyPr/>
        <a:lstStyle/>
        <a:p>
          <a:r>
            <a:rPr lang="fr-FR" dirty="0"/>
            <a:t>Avoir un avis neurologique</a:t>
          </a:r>
          <a:endParaRPr lang="en-US" dirty="0"/>
        </a:p>
      </dgm:t>
    </dgm:pt>
    <dgm:pt modelId="{DF7237E5-6A05-4E53-A279-5AC7783F3C89}" type="parTrans" cxnId="{16534DCD-F4C0-4BE3-A75F-283800B0CFAF}">
      <dgm:prSet/>
      <dgm:spPr/>
      <dgm:t>
        <a:bodyPr/>
        <a:lstStyle/>
        <a:p>
          <a:endParaRPr lang="en-US"/>
        </a:p>
      </dgm:t>
    </dgm:pt>
    <dgm:pt modelId="{F9BB17E5-6164-488B-AD80-20D4FCDF23CB}" type="sibTrans" cxnId="{16534DCD-F4C0-4BE3-A75F-283800B0CFAF}">
      <dgm:prSet/>
      <dgm:spPr/>
      <dgm:t>
        <a:bodyPr/>
        <a:lstStyle/>
        <a:p>
          <a:endParaRPr lang="en-US"/>
        </a:p>
      </dgm:t>
    </dgm:pt>
    <dgm:pt modelId="{751802D9-1600-48A4-A67C-E8FBE08442A7}">
      <dgm:prSet/>
      <dgm:spPr/>
      <dgm:t>
        <a:bodyPr/>
        <a:lstStyle/>
        <a:p>
          <a:r>
            <a:rPr lang="fr-FR"/>
            <a:t>Se reposer physiquement</a:t>
          </a:r>
          <a:endParaRPr lang="en-US"/>
        </a:p>
      </dgm:t>
    </dgm:pt>
    <dgm:pt modelId="{5200BC1C-5DD6-4F85-81BE-8760CBB796D4}" type="parTrans" cxnId="{5D466A93-D7EA-4031-996C-AB49708B4A09}">
      <dgm:prSet/>
      <dgm:spPr/>
      <dgm:t>
        <a:bodyPr/>
        <a:lstStyle/>
        <a:p>
          <a:endParaRPr lang="en-US"/>
        </a:p>
      </dgm:t>
    </dgm:pt>
    <dgm:pt modelId="{20E1E9B7-FA66-4771-BD24-6C377DF858E6}" type="sibTrans" cxnId="{5D466A93-D7EA-4031-996C-AB49708B4A09}">
      <dgm:prSet/>
      <dgm:spPr/>
      <dgm:t>
        <a:bodyPr/>
        <a:lstStyle/>
        <a:p>
          <a:endParaRPr lang="en-US"/>
        </a:p>
      </dgm:t>
    </dgm:pt>
    <dgm:pt modelId="{74BCF07C-B639-492D-B244-7236E4DD133A}">
      <dgm:prSet/>
      <dgm:spPr/>
      <dgm:t>
        <a:bodyPr/>
        <a:lstStyle/>
        <a:p>
          <a:r>
            <a:rPr lang="fr-FR"/>
            <a:t>Se reposer mentalement</a:t>
          </a:r>
          <a:endParaRPr lang="en-US"/>
        </a:p>
      </dgm:t>
    </dgm:pt>
    <dgm:pt modelId="{4FB1648F-98F8-45A8-853E-F1918A42B4B3}" type="parTrans" cxnId="{FE2DCE5B-0906-4661-A85E-E4890E199298}">
      <dgm:prSet/>
      <dgm:spPr/>
      <dgm:t>
        <a:bodyPr/>
        <a:lstStyle/>
        <a:p>
          <a:endParaRPr lang="en-US"/>
        </a:p>
      </dgm:t>
    </dgm:pt>
    <dgm:pt modelId="{EC55D21E-EA24-431D-AC42-D6758C418D46}" type="sibTrans" cxnId="{FE2DCE5B-0906-4661-A85E-E4890E199298}">
      <dgm:prSet/>
      <dgm:spPr/>
      <dgm:t>
        <a:bodyPr/>
        <a:lstStyle/>
        <a:p>
          <a:endParaRPr lang="en-US"/>
        </a:p>
      </dgm:t>
    </dgm:pt>
    <dgm:pt modelId="{7EE989CA-8212-46C7-96F8-22BADA26BFEB}">
      <dgm:prSet/>
      <dgm:spPr/>
      <dgm:t>
        <a:bodyPr/>
        <a:lstStyle/>
        <a:p>
          <a:r>
            <a:rPr lang="fr-FR"/>
            <a:t>Se reposer visuellement</a:t>
          </a:r>
          <a:endParaRPr lang="en-US"/>
        </a:p>
      </dgm:t>
    </dgm:pt>
    <dgm:pt modelId="{C1A86F5A-6722-45A1-9CB0-9D3451691791}" type="parTrans" cxnId="{C8C29411-FEB1-45D2-AF99-5F428C7D210C}">
      <dgm:prSet/>
      <dgm:spPr/>
      <dgm:t>
        <a:bodyPr/>
        <a:lstStyle/>
        <a:p>
          <a:endParaRPr lang="en-US"/>
        </a:p>
      </dgm:t>
    </dgm:pt>
    <dgm:pt modelId="{AF137386-EA4C-404F-85FC-5FDC4B31CC6D}" type="sibTrans" cxnId="{C8C29411-FEB1-45D2-AF99-5F428C7D210C}">
      <dgm:prSet/>
      <dgm:spPr/>
      <dgm:t>
        <a:bodyPr/>
        <a:lstStyle/>
        <a:p>
          <a:endParaRPr lang="en-US"/>
        </a:p>
      </dgm:t>
    </dgm:pt>
    <dgm:pt modelId="{F2B2779E-6EEE-466A-AF6B-0BD91967E0A6}" type="pres">
      <dgm:prSet presAssocID="{2F699CDB-5AC7-48C6-A6DC-B9AFFFD1BEA5}" presName="root" presStyleCnt="0">
        <dgm:presLayoutVars>
          <dgm:dir/>
          <dgm:resizeHandles val="exact"/>
        </dgm:presLayoutVars>
      </dgm:prSet>
      <dgm:spPr/>
    </dgm:pt>
    <dgm:pt modelId="{E3CFB907-8856-4C2E-B403-AB54D0A3A04A}" type="pres">
      <dgm:prSet presAssocID="{2F699CDB-5AC7-48C6-A6DC-B9AFFFD1BEA5}" presName="container" presStyleCnt="0">
        <dgm:presLayoutVars>
          <dgm:dir/>
          <dgm:resizeHandles val="exact"/>
        </dgm:presLayoutVars>
      </dgm:prSet>
      <dgm:spPr/>
    </dgm:pt>
    <dgm:pt modelId="{0E2A9F63-7CC2-4D61-89C3-7B67BAE1D6B4}" type="pres">
      <dgm:prSet presAssocID="{B5603630-8B94-4FF7-9373-857344C973DC}" presName="compNode" presStyleCnt="0"/>
      <dgm:spPr/>
    </dgm:pt>
    <dgm:pt modelId="{C927B017-C9E0-4829-A251-0AC10F0CFE80}" type="pres">
      <dgm:prSet presAssocID="{B5603630-8B94-4FF7-9373-857344C973DC}" presName="iconBgRect" presStyleLbl="bgShp" presStyleIdx="0" presStyleCnt="5"/>
      <dgm:spPr/>
    </dgm:pt>
    <dgm:pt modelId="{5248DA73-B595-452F-B338-056E44FE6A65}" type="pres">
      <dgm:prSet presAssocID="{B5603630-8B94-4FF7-9373-857344C973D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215E300F-4E75-4543-9B70-C50DA5D00A10}" type="pres">
      <dgm:prSet presAssocID="{B5603630-8B94-4FF7-9373-857344C973DC}" presName="spaceRect" presStyleCnt="0"/>
      <dgm:spPr/>
    </dgm:pt>
    <dgm:pt modelId="{6D07C5B6-F6A0-48A7-BDDD-2873FB6BC1D0}" type="pres">
      <dgm:prSet presAssocID="{B5603630-8B94-4FF7-9373-857344C973DC}" presName="textRect" presStyleLbl="revTx" presStyleIdx="0" presStyleCnt="5">
        <dgm:presLayoutVars>
          <dgm:chMax val="1"/>
          <dgm:chPref val="1"/>
        </dgm:presLayoutVars>
      </dgm:prSet>
      <dgm:spPr/>
    </dgm:pt>
    <dgm:pt modelId="{5D2092C7-C6FD-45E1-8D55-A068961BC03A}" type="pres">
      <dgm:prSet presAssocID="{D1322A3C-D879-408F-A8DA-D13C0B47B1A9}" presName="sibTrans" presStyleLbl="sibTrans2D1" presStyleIdx="0" presStyleCnt="0"/>
      <dgm:spPr/>
    </dgm:pt>
    <dgm:pt modelId="{0CDE1FE2-2204-4949-B75D-022D81FBDF2F}" type="pres">
      <dgm:prSet presAssocID="{A286FBD8-D68A-4718-BE68-FB1CD446573F}" presName="compNode" presStyleCnt="0"/>
      <dgm:spPr/>
    </dgm:pt>
    <dgm:pt modelId="{302247FA-878A-49FE-98FF-2CE95C428E25}" type="pres">
      <dgm:prSet presAssocID="{A286FBD8-D68A-4718-BE68-FB1CD446573F}" presName="iconBgRect" presStyleLbl="bgShp" presStyleIdx="1" presStyleCnt="5"/>
      <dgm:spPr/>
    </dgm:pt>
    <dgm:pt modelId="{5ECFB48E-16B9-4AC1-A29A-85089E65DDF1}" type="pres">
      <dgm:prSet presAssocID="{A286FBD8-D68A-4718-BE68-FB1CD446573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E6CAB990-97D3-432C-BD57-4AD4A6A35BCC}" type="pres">
      <dgm:prSet presAssocID="{A286FBD8-D68A-4718-BE68-FB1CD446573F}" presName="spaceRect" presStyleCnt="0"/>
      <dgm:spPr/>
    </dgm:pt>
    <dgm:pt modelId="{83F469EE-4C92-43E0-95C1-46BB2F580EE3}" type="pres">
      <dgm:prSet presAssocID="{A286FBD8-D68A-4718-BE68-FB1CD446573F}" presName="textRect" presStyleLbl="revTx" presStyleIdx="1" presStyleCnt="5">
        <dgm:presLayoutVars>
          <dgm:chMax val="1"/>
          <dgm:chPref val="1"/>
        </dgm:presLayoutVars>
      </dgm:prSet>
      <dgm:spPr/>
    </dgm:pt>
    <dgm:pt modelId="{D87DFEB6-F4C9-42BF-975E-262527AB9E54}" type="pres">
      <dgm:prSet presAssocID="{F9BB17E5-6164-488B-AD80-20D4FCDF23CB}" presName="sibTrans" presStyleLbl="sibTrans2D1" presStyleIdx="0" presStyleCnt="0"/>
      <dgm:spPr/>
    </dgm:pt>
    <dgm:pt modelId="{CD313CC4-2921-4828-9C70-2A92B2248630}" type="pres">
      <dgm:prSet presAssocID="{751802D9-1600-48A4-A67C-E8FBE08442A7}" presName="compNode" presStyleCnt="0"/>
      <dgm:spPr/>
    </dgm:pt>
    <dgm:pt modelId="{2DAF0EF1-CFDB-4358-9044-703D2B93AE79}" type="pres">
      <dgm:prSet presAssocID="{751802D9-1600-48A4-A67C-E8FBE08442A7}" presName="iconBgRect" presStyleLbl="bgShp" presStyleIdx="2" presStyleCnt="5"/>
      <dgm:spPr/>
    </dgm:pt>
    <dgm:pt modelId="{B5C30189-78C0-471F-87D3-BFE778757D2E}" type="pres">
      <dgm:prSet presAssocID="{751802D9-1600-48A4-A67C-E8FBE08442A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 Steps"/>
        </a:ext>
      </dgm:extLst>
    </dgm:pt>
    <dgm:pt modelId="{EF18978B-CA21-48C1-95A2-EA7197B5A742}" type="pres">
      <dgm:prSet presAssocID="{751802D9-1600-48A4-A67C-E8FBE08442A7}" presName="spaceRect" presStyleCnt="0"/>
      <dgm:spPr/>
    </dgm:pt>
    <dgm:pt modelId="{F1856AF1-5671-4257-BE3B-2487EAA0A8CB}" type="pres">
      <dgm:prSet presAssocID="{751802D9-1600-48A4-A67C-E8FBE08442A7}" presName="textRect" presStyleLbl="revTx" presStyleIdx="2" presStyleCnt="5">
        <dgm:presLayoutVars>
          <dgm:chMax val="1"/>
          <dgm:chPref val="1"/>
        </dgm:presLayoutVars>
      </dgm:prSet>
      <dgm:spPr/>
    </dgm:pt>
    <dgm:pt modelId="{F85329B7-7637-4DB2-BE52-460FABF76E1B}" type="pres">
      <dgm:prSet presAssocID="{20E1E9B7-FA66-4771-BD24-6C377DF858E6}" presName="sibTrans" presStyleLbl="sibTrans2D1" presStyleIdx="0" presStyleCnt="0"/>
      <dgm:spPr/>
    </dgm:pt>
    <dgm:pt modelId="{93DF2DC1-6A20-4086-9630-E714939C733A}" type="pres">
      <dgm:prSet presAssocID="{74BCF07C-B639-492D-B244-7236E4DD133A}" presName="compNode" presStyleCnt="0"/>
      <dgm:spPr/>
    </dgm:pt>
    <dgm:pt modelId="{260109D4-B501-4320-8779-57CE530C906D}" type="pres">
      <dgm:prSet presAssocID="{74BCF07C-B639-492D-B244-7236E4DD133A}" presName="iconBgRect" presStyleLbl="bgShp" presStyleIdx="3" presStyleCnt="5"/>
      <dgm:spPr/>
    </dgm:pt>
    <dgm:pt modelId="{6AC57360-5130-430C-AC7C-9D7C9CFB0937}" type="pres">
      <dgm:prSet presAssocID="{74BCF07C-B639-492D-B244-7236E4DD133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40E0F267-1136-427A-BEF8-CE0737CE6055}" type="pres">
      <dgm:prSet presAssocID="{74BCF07C-B639-492D-B244-7236E4DD133A}" presName="spaceRect" presStyleCnt="0"/>
      <dgm:spPr/>
    </dgm:pt>
    <dgm:pt modelId="{C93A9F5A-80BC-4BA7-81B5-C44775A795C3}" type="pres">
      <dgm:prSet presAssocID="{74BCF07C-B639-492D-B244-7236E4DD133A}" presName="textRect" presStyleLbl="revTx" presStyleIdx="3" presStyleCnt="5">
        <dgm:presLayoutVars>
          <dgm:chMax val="1"/>
          <dgm:chPref val="1"/>
        </dgm:presLayoutVars>
      </dgm:prSet>
      <dgm:spPr/>
    </dgm:pt>
    <dgm:pt modelId="{6B2BA85F-F425-463A-8F0E-AD377D8F9BD9}" type="pres">
      <dgm:prSet presAssocID="{EC55D21E-EA24-431D-AC42-D6758C418D46}" presName="sibTrans" presStyleLbl="sibTrans2D1" presStyleIdx="0" presStyleCnt="0"/>
      <dgm:spPr/>
    </dgm:pt>
    <dgm:pt modelId="{DB280F9A-246C-4595-913B-FECFEEE5CDEE}" type="pres">
      <dgm:prSet presAssocID="{7EE989CA-8212-46C7-96F8-22BADA26BFEB}" presName="compNode" presStyleCnt="0"/>
      <dgm:spPr/>
    </dgm:pt>
    <dgm:pt modelId="{144EE855-3637-4472-AA17-E13762347B4D}" type="pres">
      <dgm:prSet presAssocID="{7EE989CA-8212-46C7-96F8-22BADA26BFEB}" presName="iconBgRect" presStyleLbl="bgShp" presStyleIdx="4" presStyleCnt="5"/>
      <dgm:spPr/>
    </dgm:pt>
    <dgm:pt modelId="{D92812B2-3450-41D6-A872-D20B43E3CBA4}" type="pres">
      <dgm:prSet presAssocID="{7EE989CA-8212-46C7-96F8-22BADA26BFE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lle"/>
        </a:ext>
      </dgm:extLst>
    </dgm:pt>
    <dgm:pt modelId="{5B39A2FE-3C92-4F88-BD47-6C7FE42FB975}" type="pres">
      <dgm:prSet presAssocID="{7EE989CA-8212-46C7-96F8-22BADA26BFEB}" presName="spaceRect" presStyleCnt="0"/>
      <dgm:spPr/>
    </dgm:pt>
    <dgm:pt modelId="{0E3F1803-CD83-4CC1-8266-7D4D75E497D2}" type="pres">
      <dgm:prSet presAssocID="{7EE989CA-8212-46C7-96F8-22BADA26BFE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58D480B-1A78-4B01-9B2A-03FAC1768405}" type="presOf" srcId="{A286FBD8-D68A-4718-BE68-FB1CD446573F}" destId="{83F469EE-4C92-43E0-95C1-46BB2F580EE3}" srcOrd="0" destOrd="0" presId="urn:microsoft.com/office/officeart/2018/2/layout/IconCircleList"/>
    <dgm:cxn modelId="{C8C29411-FEB1-45D2-AF99-5F428C7D210C}" srcId="{2F699CDB-5AC7-48C6-A6DC-B9AFFFD1BEA5}" destId="{7EE989CA-8212-46C7-96F8-22BADA26BFEB}" srcOrd="4" destOrd="0" parTransId="{C1A86F5A-6722-45A1-9CB0-9D3451691791}" sibTransId="{AF137386-EA4C-404F-85FC-5FDC4B31CC6D}"/>
    <dgm:cxn modelId="{A3C1C617-17F6-4B6A-92FB-EEF9AA52E352}" srcId="{2F699CDB-5AC7-48C6-A6DC-B9AFFFD1BEA5}" destId="{B5603630-8B94-4FF7-9373-857344C973DC}" srcOrd="0" destOrd="0" parTransId="{410BD2C2-9A57-4191-8F79-DD3CAB89BCF0}" sibTransId="{D1322A3C-D879-408F-A8DA-D13C0B47B1A9}"/>
    <dgm:cxn modelId="{B7C6AF29-9C10-4B32-A0F9-ECF98BA8567F}" type="presOf" srcId="{D1322A3C-D879-408F-A8DA-D13C0B47B1A9}" destId="{5D2092C7-C6FD-45E1-8D55-A068961BC03A}" srcOrd="0" destOrd="0" presId="urn:microsoft.com/office/officeart/2018/2/layout/IconCircleList"/>
    <dgm:cxn modelId="{FF37FD3F-271D-47C0-A594-C46F5889072C}" type="presOf" srcId="{20E1E9B7-FA66-4771-BD24-6C377DF858E6}" destId="{F85329B7-7637-4DB2-BE52-460FABF76E1B}" srcOrd="0" destOrd="0" presId="urn:microsoft.com/office/officeart/2018/2/layout/IconCircleList"/>
    <dgm:cxn modelId="{FE2DCE5B-0906-4661-A85E-E4890E199298}" srcId="{2F699CDB-5AC7-48C6-A6DC-B9AFFFD1BEA5}" destId="{74BCF07C-B639-492D-B244-7236E4DD133A}" srcOrd="3" destOrd="0" parTransId="{4FB1648F-98F8-45A8-853E-F1918A42B4B3}" sibTransId="{EC55D21E-EA24-431D-AC42-D6758C418D46}"/>
    <dgm:cxn modelId="{39D22263-659D-4CD4-A1D6-6EE6ADFA6A5A}" type="presOf" srcId="{B5603630-8B94-4FF7-9373-857344C973DC}" destId="{6D07C5B6-F6A0-48A7-BDDD-2873FB6BC1D0}" srcOrd="0" destOrd="0" presId="urn:microsoft.com/office/officeart/2018/2/layout/IconCircleList"/>
    <dgm:cxn modelId="{CDB33C6A-3B9F-48B5-AB2A-FA175E972F1C}" type="presOf" srcId="{751802D9-1600-48A4-A67C-E8FBE08442A7}" destId="{F1856AF1-5671-4257-BE3B-2487EAA0A8CB}" srcOrd="0" destOrd="0" presId="urn:microsoft.com/office/officeart/2018/2/layout/IconCircleList"/>
    <dgm:cxn modelId="{F94E6853-5C1D-448B-849A-B2C68C7CDCE5}" type="presOf" srcId="{2F699CDB-5AC7-48C6-A6DC-B9AFFFD1BEA5}" destId="{F2B2779E-6EEE-466A-AF6B-0BD91967E0A6}" srcOrd="0" destOrd="0" presId="urn:microsoft.com/office/officeart/2018/2/layout/IconCircleList"/>
    <dgm:cxn modelId="{5D466A93-D7EA-4031-996C-AB49708B4A09}" srcId="{2F699CDB-5AC7-48C6-A6DC-B9AFFFD1BEA5}" destId="{751802D9-1600-48A4-A67C-E8FBE08442A7}" srcOrd="2" destOrd="0" parTransId="{5200BC1C-5DD6-4F85-81BE-8760CBB796D4}" sibTransId="{20E1E9B7-FA66-4771-BD24-6C377DF858E6}"/>
    <dgm:cxn modelId="{AE9BAECA-0017-43A6-8922-BD06C840C97F}" type="presOf" srcId="{7EE989CA-8212-46C7-96F8-22BADA26BFEB}" destId="{0E3F1803-CD83-4CC1-8266-7D4D75E497D2}" srcOrd="0" destOrd="0" presId="urn:microsoft.com/office/officeart/2018/2/layout/IconCircleList"/>
    <dgm:cxn modelId="{16534DCD-F4C0-4BE3-A75F-283800B0CFAF}" srcId="{2F699CDB-5AC7-48C6-A6DC-B9AFFFD1BEA5}" destId="{A286FBD8-D68A-4718-BE68-FB1CD446573F}" srcOrd="1" destOrd="0" parTransId="{DF7237E5-6A05-4E53-A279-5AC7783F3C89}" sibTransId="{F9BB17E5-6164-488B-AD80-20D4FCDF23CB}"/>
    <dgm:cxn modelId="{9F4D2EE5-44A2-44D2-902B-99E2FBD523DB}" type="presOf" srcId="{74BCF07C-B639-492D-B244-7236E4DD133A}" destId="{C93A9F5A-80BC-4BA7-81B5-C44775A795C3}" srcOrd="0" destOrd="0" presId="urn:microsoft.com/office/officeart/2018/2/layout/IconCircleList"/>
    <dgm:cxn modelId="{4DF87AF1-A01D-4B9E-B961-07F092027473}" type="presOf" srcId="{EC55D21E-EA24-431D-AC42-D6758C418D46}" destId="{6B2BA85F-F425-463A-8F0E-AD377D8F9BD9}" srcOrd="0" destOrd="0" presId="urn:microsoft.com/office/officeart/2018/2/layout/IconCircleList"/>
    <dgm:cxn modelId="{E6281FFC-6A22-4F04-9060-2AC656E9DD44}" type="presOf" srcId="{F9BB17E5-6164-488B-AD80-20D4FCDF23CB}" destId="{D87DFEB6-F4C9-42BF-975E-262527AB9E54}" srcOrd="0" destOrd="0" presId="urn:microsoft.com/office/officeart/2018/2/layout/IconCircleList"/>
    <dgm:cxn modelId="{C7EDA286-AD4F-4613-89DA-AF50BEC2E262}" type="presParOf" srcId="{F2B2779E-6EEE-466A-AF6B-0BD91967E0A6}" destId="{E3CFB907-8856-4C2E-B403-AB54D0A3A04A}" srcOrd="0" destOrd="0" presId="urn:microsoft.com/office/officeart/2018/2/layout/IconCircleList"/>
    <dgm:cxn modelId="{1195EAD1-0028-4A1B-A4EA-EAC1A59DB9EB}" type="presParOf" srcId="{E3CFB907-8856-4C2E-B403-AB54D0A3A04A}" destId="{0E2A9F63-7CC2-4D61-89C3-7B67BAE1D6B4}" srcOrd="0" destOrd="0" presId="urn:microsoft.com/office/officeart/2018/2/layout/IconCircleList"/>
    <dgm:cxn modelId="{3F610330-64EB-404C-91FB-E250843CE3FD}" type="presParOf" srcId="{0E2A9F63-7CC2-4D61-89C3-7B67BAE1D6B4}" destId="{C927B017-C9E0-4829-A251-0AC10F0CFE80}" srcOrd="0" destOrd="0" presId="urn:microsoft.com/office/officeart/2018/2/layout/IconCircleList"/>
    <dgm:cxn modelId="{C30ED10A-A07B-4B80-8CE7-FCF9816E78D3}" type="presParOf" srcId="{0E2A9F63-7CC2-4D61-89C3-7B67BAE1D6B4}" destId="{5248DA73-B595-452F-B338-056E44FE6A65}" srcOrd="1" destOrd="0" presId="urn:microsoft.com/office/officeart/2018/2/layout/IconCircleList"/>
    <dgm:cxn modelId="{FA09B5EB-1245-43C3-BFC2-03FEF5BB931B}" type="presParOf" srcId="{0E2A9F63-7CC2-4D61-89C3-7B67BAE1D6B4}" destId="{215E300F-4E75-4543-9B70-C50DA5D00A10}" srcOrd="2" destOrd="0" presId="urn:microsoft.com/office/officeart/2018/2/layout/IconCircleList"/>
    <dgm:cxn modelId="{A3620F53-2C8C-4153-BB77-69997DA1F6BD}" type="presParOf" srcId="{0E2A9F63-7CC2-4D61-89C3-7B67BAE1D6B4}" destId="{6D07C5B6-F6A0-48A7-BDDD-2873FB6BC1D0}" srcOrd="3" destOrd="0" presId="urn:microsoft.com/office/officeart/2018/2/layout/IconCircleList"/>
    <dgm:cxn modelId="{17E7B06D-9BF3-44E3-A182-A66ED04DABE3}" type="presParOf" srcId="{E3CFB907-8856-4C2E-B403-AB54D0A3A04A}" destId="{5D2092C7-C6FD-45E1-8D55-A068961BC03A}" srcOrd="1" destOrd="0" presId="urn:microsoft.com/office/officeart/2018/2/layout/IconCircleList"/>
    <dgm:cxn modelId="{19425840-81CD-4081-827F-E08697180E05}" type="presParOf" srcId="{E3CFB907-8856-4C2E-B403-AB54D0A3A04A}" destId="{0CDE1FE2-2204-4949-B75D-022D81FBDF2F}" srcOrd="2" destOrd="0" presId="urn:microsoft.com/office/officeart/2018/2/layout/IconCircleList"/>
    <dgm:cxn modelId="{BDA96A6F-C3E2-43BE-A0A4-EFF986714F4A}" type="presParOf" srcId="{0CDE1FE2-2204-4949-B75D-022D81FBDF2F}" destId="{302247FA-878A-49FE-98FF-2CE95C428E25}" srcOrd="0" destOrd="0" presId="urn:microsoft.com/office/officeart/2018/2/layout/IconCircleList"/>
    <dgm:cxn modelId="{D343FCB4-58B9-4B07-BE15-6CB8EDE2EADC}" type="presParOf" srcId="{0CDE1FE2-2204-4949-B75D-022D81FBDF2F}" destId="{5ECFB48E-16B9-4AC1-A29A-85089E65DDF1}" srcOrd="1" destOrd="0" presId="urn:microsoft.com/office/officeart/2018/2/layout/IconCircleList"/>
    <dgm:cxn modelId="{689E2A78-5C7F-492C-8E18-407A19E0C6B9}" type="presParOf" srcId="{0CDE1FE2-2204-4949-B75D-022D81FBDF2F}" destId="{E6CAB990-97D3-432C-BD57-4AD4A6A35BCC}" srcOrd="2" destOrd="0" presId="urn:microsoft.com/office/officeart/2018/2/layout/IconCircleList"/>
    <dgm:cxn modelId="{96CB41D3-D360-41F7-A268-094C1D2AABE5}" type="presParOf" srcId="{0CDE1FE2-2204-4949-B75D-022D81FBDF2F}" destId="{83F469EE-4C92-43E0-95C1-46BB2F580EE3}" srcOrd="3" destOrd="0" presId="urn:microsoft.com/office/officeart/2018/2/layout/IconCircleList"/>
    <dgm:cxn modelId="{51D96BD6-28A5-4774-A1AC-1883F7CF327F}" type="presParOf" srcId="{E3CFB907-8856-4C2E-B403-AB54D0A3A04A}" destId="{D87DFEB6-F4C9-42BF-975E-262527AB9E54}" srcOrd="3" destOrd="0" presId="urn:microsoft.com/office/officeart/2018/2/layout/IconCircleList"/>
    <dgm:cxn modelId="{1B9B25BA-D030-402D-9FEC-FBAA152B9585}" type="presParOf" srcId="{E3CFB907-8856-4C2E-B403-AB54D0A3A04A}" destId="{CD313CC4-2921-4828-9C70-2A92B2248630}" srcOrd="4" destOrd="0" presId="urn:microsoft.com/office/officeart/2018/2/layout/IconCircleList"/>
    <dgm:cxn modelId="{DF211883-0949-42F2-987A-FF8372224CB0}" type="presParOf" srcId="{CD313CC4-2921-4828-9C70-2A92B2248630}" destId="{2DAF0EF1-CFDB-4358-9044-703D2B93AE79}" srcOrd="0" destOrd="0" presId="urn:microsoft.com/office/officeart/2018/2/layout/IconCircleList"/>
    <dgm:cxn modelId="{562A1DAF-69CE-4BBA-BC89-29EF0017C17C}" type="presParOf" srcId="{CD313CC4-2921-4828-9C70-2A92B2248630}" destId="{B5C30189-78C0-471F-87D3-BFE778757D2E}" srcOrd="1" destOrd="0" presId="urn:microsoft.com/office/officeart/2018/2/layout/IconCircleList"/>
    <dgm:cxn modelId="{0E3725B1-0E85-485B-8DE5-02A4D2E9C978}" type="presParOf" srcId="{CD313CC4-2921-4828-9C70-2A92B2248630}" destId="{EF18978B-CA21-48C1-95A2-EA7197B5A742}" srcOrd="2" destOrd="0" presId="urn:microsoft.com/office/officeart/2018/2/layout/IconCircleList"/>
    <dgm:cxn modelId="{AA65507E-3959-4280-A2D5-A7824ADE477E}" type="presParOf" srcId="{CD313CC4-2921-4828-9C70-2A92B2248630}" destId="{F1856AF1-5671-4257-BE3B-2487EAA0A8CB}" srcOrd="3" destOrd="0" presId="urn:microsoft.com/office/officeart/2018/2/layout/IconCircleList"/>
    <dgm:cxn modelId="{75FC047C-8B69-4050-B58B-AB7A9DDCF075}" type="presParOf" srcId="{E3CFB907-8856-4C2E-B403-AB54D0A3A04A}" destId="{F85329B7-7637-4DB2-BE52-460FABF76E1B}" srcOrd="5" destOrd="0" presId="urn:microsoft.com/office/officeart/2018/2/layout/IconCircleList"/>
    <dgm:cxn modelId="{C4DA21E5-0502-480B-B513-E0AEF5E152E5}" type="presParOf" srcId="{E3CFB907-8856-4C2E-B403-AB54D0A3A04A}" destId="{93DF2DC1-6A20-4086-9630-E714939C733A}" srcOrd="6" destOrd="0" presId="urn:microsoft.com/office/officeart/2018/2/layout/IconCircleList"/>
    <dgm:cxn modelId="{FB5B06B8-A3E3-49D4-A879-EC1EECA80971}" type="presParOf" srcId="{93DF2DC1-6A20-4086-9630-E714939C733A}" destId="{260109D4-B501-4320-8779-57CE530C906D}" srcOrd="0" destOrd="0" presId="urn:microsoft.com/office/officeart/2018/2/layout/IconCircleList"/>
    <dgm:cxn modelId="{1F562978-4340-4BAB-B981-F130BDF9CD61}" type="presParOf" srcId="{93DF2DC1-6A20-4086-9630-E714939C733A}" destId="{6AC57360-5130-430C-AC7C-9D7C9CFB0937}" srcOrd="1" destOrd="0" presId="urn:microsoft.com/office/officeart/2018/2/layout/IconCircleList"/>
    <dgm:cxn modelId="{552D21D5-4978-4471-8F4A-A0C6273214EB}" type="presParOf" srcId="{93DF2DC1-6A20-4086-9630-E714939C733A}" destId="{40E0F267-1136-427A-BEF8-CE0737CE6055}" srcOrd="2" destOrd="0" presId="urn:microsoft.com/office/officeart/2018/2/layout/IconCircleList"/>
    <dgm:cxn modelId="{98BFE30A-3A54-4B5C-8A4C-AD0559C10961}" type="presParOf" srcId="{93DF2DC1-6A20-4086-9630-E714939C733A}" destId="{C93A9F5A-80BC-4BA7-81B5-C44775A795C3}" srcOrd="3" destOrd="0" presId="urn:microsoft.com/office/officeart/2018/2/layout/IconCircleList"/>
    <dgm:cxn modelId="{D38AF2C1-520F-43A1-879A-15DA25D52D93}" type="presParOf" srcId="{E3CFB907-8856-4C2E-B403-AB54D0A3A04A}" destId="{6B2BA85F-F425-463A-8F0E-AD377D8F9BD9}" srcOrd="7" destOrd="0" presId="urn:microsoft.com/office/officeart/2018/2/layout/IconCircleList"/>
    <dgm:cxn modelId="{D557960A-5D86-46A4-A246-1C2BBD8007C9}" type="presParOf" srcId="{E3CFB907-8856-4C2E-B403-AB54D0A3A04A}" destId="{DB280F9A-246C-4595-913B-FECFEEE5CDEE}" srcOrd="8" destOrd="0" presId="urn:microsoft.com/office/officeart/2018/2/layout/IconCircleList"/>
    <dgm:cxn modelId="{FF01EEE4-8AB5-4961-99B6-2326CA9C0D3F}" type="presParOf" srcId="{DB280F9A-246C-4595-913B-FECFEEE5CDEE}" destId="{144EE855-3637-4472-AA17-E13762347B4D}" srcOrd="0" destOrd="0" presId="urn:microsoft.com/office/officeart/2018/2/layout/IconCircleList"/>
    <dgm:cxn modelId="{289FF4A3-4713-4119-9A66-C234DD2663FA}" type="presParOf" srcId="{DB280F9A-246C-4595-913B-FECFEEE5CDEE}" destId="{D92812B2-3450-41D6-A872-D20B43E3CBA4}" srcOrd="1" destOrd="0" presId="urn:microsoft.com/office/officeart/2018/2/layout/IconCircleList"/>
    <dgm:cxn modelId="{B040D217-F8A3-4BD5-BAB3-CA40527497D6}" type="presParOf" srcId="{DB280F9A-246C-4595-913B-FECFEEE5CDEE}" destId="{5B39A2FE-3C92-4F88-BD47-6C7FE42FB975}" srcOrd="2" destOrd="0" presId="urn:microsoft.com/office/officeart/2018/2/layout/IconCircleList"/>
    <dgm:cxn modelId="{6B72C842-444C-4A17-88C2-C1880D8F13EB}" type="presParOf" srcId="{DB280F9A-246C-4595-913B-FECFEEE5CDEE}" destId="{0E3F1803-CD83-4CC1-8266-7D4D75E497D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A78D3-D509-472A-8601-813318D37E0F}">
      <dsp:nvSpPr>
        <dsp:cNvPr id="0" name=""/>
        <dsp:cNvSpPr/>
      </dsp:nvSpPr>
      <dsp:spPr>
        <a:xfrm>
          <a:off x="314088" y="0"/>
          <a:ext cx="5885426" cy="588542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A34D4-E49F-44E8-9891-E474607372B8}">
      <dsp:nvSpPr>
        <dsp:cNvPr id="0" name=""/>
        <dsp:cNvSpPr/>
      </dsp:nvSpPr>
      <dsp:spPr>
        <a:xfrm>
          <a:off x="873204" y="559115"/>
          <a:ext cx="2295316" cy="22953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 dirty="0"/>
            <a:t>Les reconnaître</a:t>
          </a:r>
          <a:endParaRPr lang="en-US" sz="2800" b="1" kern="1200" dirty="0"/>
        </a:p>
      </dsp:txBody>
      <dsp:txXfrm>
        <a:off x="985252" y="671163"/>
        <a:ext cx="2071220" cy="2071220"/>
      </dsp:txXfrm>
    </dsp:sp>
    <dsp:sp modelId="{3C337CF2-DAF2-45F1-B630-1EC0DE0A224E}">
      <dsp:nvSpPr>
        <dsp:cNvPr id="0" name=""/>
        <dsp:cNvSpPr/>
      </dsp:nvSpPr>
      <dsp:spPr>
        <a:xfrm>
          <a:off x="3345083" y="559115"/>
          <a:ext cx="2295316" cy="22953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EB524-BC9E-45E7-B5E9-3ABCC92EF2E4}">
      <dsp:nvSpPr>
        <dsp:cNvPr id="0" name=""/>
        <dsp:cNvSpPr/>
      </dsp:nvSpPr>
      <dsp:spPr>
        <a:xfrm>
          <a:off x="873204" y="3030994"/>
          <a:ext cx="2295316" cy="22953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E61DB-9C4A-4340-8385-D101445403EB}">
      <dsp:nvSpPr>
        <dsp:cNvPr id="0" name=""/>
        <dsp:cNvSpPr/>
      </dsp:nvSpPr>
      <dsp:spPr>
        <a:xfrm>
          <a:off x="3345083" y="3030994"/>
          <a:ext cx="2295316" cy="22953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7BE0F-D55D-47E6-BE37-5DE185D20201}">
      <dsp:nvSpPr>
        <dsp:cNvPr id="0" name=""/>
        <dsp:cNvSpPr/>
      </dsp:nvSpPr>
      <dsp:spPr>
        <a:xfrm>
          <a:off x="0" y="736182"/>
          <a:ext cx="6513603" cy="8342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Au moins </a:t>
          </a:r>
          <a:r>
            <a:rPr lang="fr-FR" sz="2100" b="1" kern="1200" dirty="0"/>
            <a:t>une semaine</a:t>
          </a:r>
          <a:endParaRPr lang="en-US" sz="2100" kern="1200" dirty="0"/>
        </a:p>
      </dsp:txBody>
      <dsp:txXfrm>
        <a:off x="40724" y="776906"/>
        <a:ext cx="6432155" cy="752780"/>
      </dsp:txXfrm>
    </dsp:sp>
    <dsp:sp modelId="{FF89EFCC-D64F-4619-BB28-4D545F9E0F21}">
      <dsp:nvSpPr>
        <dsp:cNvPr id="0" name=""/>
        <dsp:cNvSpPr/>
      </dsp:nvSpPr>
      <dsp:spPr>
        <a:xfrm>
          <a:off x="0" y="1630890"/>
          <a:ext cx="6513603" cy="834228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/>
            <a:t>24 heures de repos complet </a:t>
          </a:r>
          <a:r>
            <a:rPr lang="fr-FR" sz="2100" b="1" i="1" kern="1200" dirty="0"/>
            <a:t>(</a:t>
          </a:r>
          <a:r>
            <a:rPr lang="fr-FR" sz="2100" i="1" kern="1200" dirty="0"/>
            <a:t>physique et cognitif)</a:t>
          </a:r>
          <a:endParaRPr lang="en-US" sz="2100" i="1" kern="1200" dirty="0"/>
        </a:p>
      </dsp:txBody>
      <dsp:txXfrm>
        <a:off x="40724" y="1671614"/>
        <a:ext cx="6432155" cy="752780"/>
      </dsp:txXfrm>
    </dsp:sp>
    <dsp:sp modelId="{AA94E34B-0266-4C63-8B55-67308018BBF3}">
      <dsp:nvSpPr>
        <dsp:cNvPr id="0" name=""/>
        <dsp:cNvSpPr/>
      </dsp:nvSpPr>
      <dsp:spPr>
        <a:xfrm>
          <a:off x="0" y="2525598"/>
          <a:ext cx="6513603" cy="834228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Suivi d’un repos relatif le reste de la semaine</a:t>
          </a:r>
          <a:endParaRPr lang="en-US" sz="2100" kern="1200"/>
        </a:p>
      </dsp:txBody>
      <dsp:txXfrm>
        <a:off x="40724" y="2566322"/>
        <a:ext cx="6432155" cy="752780"/>
      </dsp:txXfrm>
    </dsp:sp>
    <dsp:sp modelId="{73053E5C-2809-40BC-A42A-4F45D655EA41}">
      <dsp:nvSpPr>
        <dsp:cNvPr id="0" name=""/>
        <dsp:cNvSpPr/>
      </dsp:nvSpPr>
      <dsp:spPr>
        <a:xfrm>
          <a:off x="0" y="3420307"/>
          <a:ext cx="6513603" cy="834228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En cas de réapparition des symptômes une nouvelle période de repos complet est demandée</a:t>
          </a:r>
          <a:endParaRPr lang="en-US" sz="2100" kern="1200"/>
        </a:p>
      </dsp:txBody>
      <dsp:txXfrm>
        <a:off x="40724" y="3461031"/>
        <a:ext cx="6432155" cy="752780"/>
      </dsp:txXfrm>
    </dsp:sp>
    <dsp:sp modelId="{CC3D6673-1D7B-4933-A76E-AECB6319F04E}">
      <dsp:nvSpPr>
        <dsp:cNvPr id="0" name=""/>
        <dsp:cNvSpPr/>
      </dsp:nvSpPr>
      <dsp:spPr>
        <a:xfrm>
          <a:off x="0" y="4315015"/>
          <a:ext cx="6513603" cy="83422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Il doit retrouver son état « pré-commotionnel » pour envisager le protocole de Reprise Progressive du Jeu (RPJ)</a:t>
          </a:r>
          <a:endParaRPr lang="en-US" sz="2100" kern="1200"/>
        </a:p>
      </dsp:txBody>
      <dsp:txXfrm>
        <a:off x="40724" y="4355739"/>
        <a:ext cx="6432155" cy="7527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7BE0F-D55D-47E6-BE37-5DE185D20201}">
      <dsp:nvSpPr>
        <dsp:cNvPr id="0" name=""/>
        <dsp:cNvSpPr/>
      </dsp:nvSpPr>
      <dsp:spPr>
        <a:xfrm>
          <a:off x="0" y="736182"/>
          <a:ext cx="6513603" cy="834228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Au moins </a:t>
          </a:r>
          <a:r>
            <a:rPr lang="fr-FR" sz="2100" b="1" kern="1200" dirty="0"/>
            <a:t>deux semaines</a:t>
          </a:r>
          <a:endParaRPr lang="en-US" sz="2100" kern="1200" dirty="0"/>
        </a:p>
      </dsp:txBody>
      <dsp:txXfrm>
        <a:off x="40724" y="776906"/>
        <a:ext cx="6432155" cy="752780"/>
      </dsp:txXfrm>
    </dsp:sp>
    <dsp:sp modelId="{FF89EFCC-D64F-4619-BB28-4D545F9E0F21}">
      <dsp:nvSpPr>
        <dsp:cNvPr id="0" name=""/>
        <dsp:cNvSpPr/>
      </dsp:nvSpPr>
      <dsp:spPr>
        <a:xfrm>
          <a:off x="0" y="1630890"/>
          <a:ext cx="6513603" cy="834228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/>
            <a:t>24 heures de repos complet </a:t>
          </a:r>
          <a:r>
            <a:rPr lang="fr-FR" sz="2100" b="0" i="1" kern="1200" dirty="0"/>
            <a:t>(physique et cognitif)</a:t>
          </a:r>
          <a:endParaRPr lang="en-US" sz="2100" b="0" i="1" kern="1200" dirty="0"/>
        </a:p>
      </dsp:txBody>
      <dsp:txXfrm>
        <a:off x="40724" y="1671614"/>
        <a:ext cx="6432155" cy="752780"/>
      </dsp:txXfrm>
    </dsp:sp>
    <dsp:sp modelId="{AA94E34B-0266-4C63-8B55-67308018BBF3}">
      <dsp:nvSpPr>
        <dsp:cNvPr id="0" name=""/>
        <dsp:cNvSpPr/>
      </dsp:nvSpPr>
      <dsp:spPr>
        <a:xfrm>
          <a:off x="0" y="2525598"/>
          <a:ext cx="6513603" cy="834228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Suivi d’un repos relatif le reste de la semaine</a:t>
          </a:r>
          <a:endParaRPr lang="en-US" sz="2100" kern="1200"/>
        </a:p>
      </dsp:txBody>
      <dsp:txXfrm>
        <a:off x="40724" y="2566322"/>
        <a:ext cx="6432155" cy="752780"/>
      </dsp:txXfrm>
    </dsp:sp>
    <dsp:sp modelId="{73053E5C-2809-40BC-A42A-4F45D655EA41}">
      <dsp:nvSpPr>
        <dsp:cNvPr id="0" name=""/>
        <dsp:cNvSpPr/>
      </dsp:nvSpPr>
      <dsp:spPr>
        <a:xfrm>
          <a:off x="0" y="3420307"/>
          <a:ext cx="6513603" cy="834228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En cas de réapparition des symptômes une nouvelle période de repos complet est demandée</a:t>
          </a:r>
          <a:endParaRPr lang="en-US" sz="2100" kern="1200"/>
        </a:p>
      </dsp:txBody>
      <dsp:txXfrm>
        <a:off x="40724" y="3461031"/>
        <a:ext cx="6432155" cy="752780"/>
      </dsp:txXfrm>
    </dsp:sp>
    <dsp:sp modelId="{CC3D6673-1D7B-4933-A76E-AECB6319F04E}">
      <dsp:nvSpPr>
        <dsp:cNvPr id="0" name=""/>
        <dsp:cNvSpPr/>
      </dsp:nvSpPr>
      <dsp:spPr>
        <a:xfrm>
          <a:off x="0" y="4315015"/>
          <a:ext cx="6513603" cy="83422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Il doit retrouver son état « pré-commotionnel » pour envisager le protocole de Reprise Progressive du Jeu (RPJ)</a:t>
          </a:r>
          <a:endParaRPr lang="en-US" sz="2100" kern="1200"/>
        </a:p>
      </dsp:txBody>
      <dsp:txXfrm>
        <a:off x="40724" y="4355739"/>
        <a:ext cx="6432155" cy="7527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A78D3-D509-472A-8601-813318D37E0F}">
      <dsp:nvSpPr>
        <dsp:cNvPr id="0" name=""/>
        <dsp:cNvSpPr/>
      </dsp:nvSpPr>
      <dsp:spPr>
        <a:xfrm>
          <a:off x="314088" y="0"/>
          <a:ext cx="5885426" cy="588542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A34D4-E49F-44E8-9891-E474607372B8}">
      <dsp:nvSpPr>
        <dsp:cNvPr id="0" name=""/>
        <dsp:cNvSpPr/>
      </dsp:nvSpPr>
      <dsp:spPr>
        <a:xfrm>
          <a:off x="873204" y="559115"/>
          <a:ext cx="2295316" cy="2295316"/>
        </a:xfrm>
        <a:prstGeom prst="roundRect">
          <a:avLst/>
        </a:prstGeom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kern="1200" dirty="0"/>
        </a:p>
      </dsp:txBody>
      <dsp:txXfrm>
        <a:off x="985252" y="671163"/>
        <a:ext cx="2071220" cy="2071220"/>
      </dsp:txXfrm>
    </dsp:sp>
    <dsp:sp modelId="{3C337CF2-DAF2-45F1-B630-1EC0DE0A224E}">
      <dsp:nvSpPr>
        <dsp:cNvPr id="0" name=""/>
        <dsp:cNvSpPr/>
      </dsp:nvSpPr>
      <dsp:spPr>
        <a:xfrm>
          <a:off x="3345083" y="559115"/>
          <a:ext cx="2295316" cy="22953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kern="1200" dirty="0"/>
        </a:p>
      </dsp:txBody>
      <dsp:txXfrm>
        <a:off x="3457131" y="671163"/>
        <a:ext cx="2071220" cy="2071220"/>
      </dsp:txXfrm>
    </dsp:sp>
    <dsp:sp modelId="{998EB524-BC9E-45E7-B5E9-3ABCC92EF2E4}">
      <dsp:nvSpPr>
        <dsp:cNvPr id="0" name=""/>
        <dsp:cNvSpPr/>
      </dsp:nvSpPr>
      <dsp:spPr>
        <a:xfrm>
          <a:off x="873204" y="3030994"/>
          <a:ext cx="2295316" cy="22953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kern="1200" dirty="0"/>
        </a:p>
      </dsp:txBody>
      <dsp:txXfrm>
        <a:off x="985252" y="3143042"/>
        <a:ext cx="2071220" cy="2071220"/>
      </dsp:txXfrm>
    </dsp:sp>
    <dsp:sp modelId="{0A4E61DB-9C4A-4340-8385-D101445403EB}">
      <dsp:nvSpPr>
        <dsp:cNvPr id="0" name=""/>
        <dsp:cNvSpPr/>
      </dsp:nvSpPr>
      <dsp:spPr>
        <a:xfrm>
          <a:off x="3345083" y="3030994"/>
          <a:ext cx="2295316" cy="22953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/>
            <a:t>La reprise du jeu</a:t>
          </a:r>
          <a:endParaRPr lang="en-US" sz="4100" kern="1200"/>
        </a:p>
      </dsp:txBody>
      <dsp:txXfrm>
        <a:off x="3457131" y="3143042"/>
        <a:ext cx="2071220" cy="20712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92EFA-3FEA-491C-B991-C28EA9CCB61F}">
      <dsp:nvSpPr>
        <dsp:cNvPr id="0" name=""/>
        <dsp:cNvSpPr/>
      </dsp:nvSpPr>
      <dsp:spPr>
        <a:xfrm>
          <a:off x="596036" y="1390212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7D714-E512-44F2-A4E3-818B9A04FAE7}">
      <dsp:nvSpPr>
        <dsp:cNvPr id="0" name=""/>
        <dsp:cNvSpPr/>
      </dsp:nvSpPr>
      <dsp:spPr>
        <a:xfrm>
          <a:off x="983598" y="1777775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3A5D8-12CD-49C7-9210-79E6E11475E7}">
      <dsp:nvSpPr>
        <dsp:cNvPr id="0" name=""/>
        <dsp:cNvSpPr/>
      </dsp:nvSpPr>
      <dsp:spPr>
        <a:xfrm>
          <a:off x="14692" y="3775213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2500" b="1" kern="1200" dirty="0"/>
            <a:t>Met le joueur en danger</a:t>
          </a:r>
          <a:endParaRPr lang="en-US" sz="2500" b="1" kern="1200" dirty="0"/>
        </a:p>
      </dsp:txBody>
      <dsp:txXfrm>
        <a:off x="14692" y="3775213"/>
        <a:ext cx="2981250" cy="720000"/>
      </dsp:txXfrm>
    </dsp:sp>
    <dsp:sp modelId="{0B997264-98BB-4AD4-9816-BCB87D625456}">
      <dsp:nvSpPr>
        <dsp:cNvPr id="0" name=""/>
        <dsp:cNvSpPr/>
      </dsp:nvSpPr>
      <dsp:spPr>
        <a:xfrm>
          <a:off x="4099005" y="1390212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23141-CEBB-4707-B3E3-B0250833ABD3}">
      <dsp:nvSpPr>
        <dsp:cNvPr id="0" name=""/>
        <dsp:cNvSpPr/>
      </dsp:nvSpPr>
      <dsp:spPr>
        <a:xfrm>
          <a:off x="4486567" y="1777775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1C829-6058-4229-A6CF-6E9BB918BE2B}">
      <dsp:nvSpPr>
        <dsp:cNvPr id="0" name=""/>
        <dsp:cNvSpPr/>
      </dsp:nvSpPr>
      <dsp:spPr>
        <a:xfrm>
          <a:off x="3517661" y="3775213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2500" b="1" kern="1200" dirty="0"/>
            <a:t>Met son équipe en danger</a:t>
          </a:r>
          <a:endParaRPr lang="en-US" sz="2500" b="1" kern="1200" dirty="0"/>
        </a:p>
      </dsp:txBody>
      <dsp:txXfrm>
        <a:off x="3517661" y="3775213"/>
        <a:ext cx="2981250" cy="720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D0238-E8CC-4B69-A946-350E7019DB1F}">
      <dsp:nvSpPr>
        <dsp:cNvPr id="0" name=""/>
        <dsp:cNvSpPr/>
      </dsp:nvSpPr>
      <dsp:spPr>
        <a:xfrm>
          <a:off x="1533075" y="99868"/>
          <a:ext cx="2446014" cy="164998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Bases du protocole classique </a:t>
          </a:r>
          <a:r>
            <a:rPr lang="fr-FR" sz="1400" kern="1200" dirty="0"/>
            <a:t>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- disparition des symptômes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- Reprise par paliers (6)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INSUFFISANT</a:t>
          </a:r>
          <a:endParaRPr lang="en-US" sz="1800" b="1" kern="1200" dirty="0"/>
        </a:p>
      </dsp:txBody>
      <dsp:txXfrm>
        <a:off x="1533075" y="99868"/>
        <a:ext cx="2446014" cy="1649985"/>
      </dsp:txXfrm>
    </dsp:sp>
    <dsp:sp modelId="{9EDEC150-5B58-45F6-9460-33D4747E0F52}">
      <dsp:nvSpPr>
        <dsp:cNvPr id="0" name=""/>
        <dsp:cNvSpPr/>
      </dsp:nvSpPr>
      <dsp:spPr>
        <a:xfrm>
          <a:off x="1389974" y="1939706"/>
          <a:ext cx="2723446" cy="15089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u="sng" kern="1200" dirty="0"/>
            <a:t>Intérêt des tests </a:t>
          </a:r>
          <a:r>
            <a:rPr lang="fr-FR" sz="2400" b="1" u="sng" kern="1200" dirty="0" err="1"/>
            <a:t>neuroproprioceptifs</a:t>
          </a:r>
          <a:r>
            <a:rPr lang="fr-FR" sz="2400" b="1" u="sng" kern="1200" dirty="0"/>
            <a:t> et neurocognitifs</a:t>
          </a:r>
          <a:endParaRPr lang="en-US" sz="2400" kern="1200" dirty="0"/>
        </a:p>
      </dsp:txBody>
      <dsp:txXfrm>
        <a:off x="1389974" y="1939706"/>
        <a:ext cx="2723446" cy="1508979"/>
      </dsp:txXfrm>
    </dsp:sp>
    <dsp:sp modelId="{3A711694-074D-4F4A-8D0F-5AEF6DA7ECDE}">
      <dsp:nvSpPr>
        <dsp:cNvPr id="0" name=""/>
        <dsp:cNvSpPr/>
      </dsp:nvSpPr>
      <dsp:spPr>
        <a:xfrm>
          <a:off x="232823" y="3501553"/>
          <a:ext cx="1984209" cy="119052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Ne pas exposer le joueur à une nouvelle blessure (entorse, accident musculaire, nouvelle commotion cérébrale)</a:t>
          </a:r>
          <a:endParaRPr lang="en-US" sz="1400" kern="1200" dirty="0"/>
        </a:p>
      </dsp:txBody>
      <dsp:txXfrm>
        <a:off x="232823" y="3501553"/>
        <a:ext cx="1984209" cy="1190525"/>
      </dsp:txXfrm>
    </dsp:sp>
    <dsp:sp modelId="{A5576AE5-F96C-415C-8F1D-904E0CD8EE4F}">
      <dsp:nvSpPr>
        <dsp:cNvPr id="0" name=""/>
        <dsp:cNvSpPr/>
      </dsp:nvSpPr>
      <dsp:spPr>
        <a:xfrm>
          <a:off x="3208462" y="3502529"/>
          <a:ext cx="1984209" cy="119052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/>
            <a:t>Ne pas mettre son équipe en danger</a:t>
          </a:r>
          <a:endParaRPr lang="en-US" sz="1400" kern="1200"/>
        </a:p>
      </dsp:txBody>
      <dsp:txXfrm>
        <a:off x="3208462" y="3502529"/>
        <a:ext cx="1984209" cy="1190525"/>
      </dsp:txXfrm>
    </dsp:sp>
    <dsp:sp modelId="{0CF9D2A7-1983-46CE-B54E-3462DD535989}">
      <dsp:nvSpPr>
        <dsp:cNvPr id="0" name=""/>
        <dsp:cNvSpPr/>
      </dsp:nvSpPr>
      <dsp:spPr>
        <a:xfrm>
          <a:off x="854843" y="4784054"/>
          <a:ext cx="3833552" cy="1190525"/>
        </a:xfrm>
        <a:prstGeom prst="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rgbClr val="FF0000"/>
              </a:solidFill>
            </a:rPr>
            <a:t>RÔLE DE LA L’OCULOMÉTRIE PAR ASSISTANCE DIGITALE, DE LA STABILOMÉTRIE, DES TESTS SALIVAIRES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rgbClr val="FF0000"/>
              </a:solidFill>
            </a:rPr>
            <a:t>+++</a:t>
          </a:r>
          <a:endParaRPr lang="en-US" sz="1600" kern="1200" dirty="0">
            <a:solidFill>
              <a:srgbClr val="FF0000"/>
            </a:solidFill>
          </a:endParaRPr>
        </a:p>
      </dsp:txBody>
      <dsp:txXfrm>
        <a:off x="854843" y="4784054"/>
        <a:ext cx="3833552" cy="11905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A8A5D-424D-45C5-85F0-12F58E940691}">
      <dsp:nvSpPr>
        <dsp:cNvPr id="0" name=""/>
        <dsp:cNvSpPr/>
      </dsp:nvSpPr>
      <dsp:spPr>
        <a:xfrm>
          <a:off x="0" y="57232"/>
          <a:ext cx="5115491" cy="91367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Le personnel médical au bord de terrain</a:t>
          </a:r>
          <a:endParaRPr lang="en-US" sz="2300" kern="1200"/>
        </a:p>
      </dsp:txBody>
      <dsp:txXfrm>
        <a:off x="44602" y="101834"/>
        <a:ext cx="5026287" cy="824474"/>
      </dsp:txXfrm>
    </dsp:sp>
    <dsp:sp modelId="{F140901E-2273-4245-8587-8E89DAE52B89}">
      <dsp:nvSpPr>
        <dsp:cNvPr id="0" name=""/>
        <dsp:cNvSpPr/>
      </dsp:nvSpPr>
      <dsp:spPr>
        <a:xfrm>
          <a:off x="0" y="1037151"/>
          <a:ext cx="5115491" cy="913678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les entraîneurs</a:t>
          </a:r>
          <a:endParaRPr lang="en-US" sz="2300" kern="1200" dirty="0"/>
        </a:p>
      </dsp:txBody>
      <dsp:txXfrm>
        <a:off x="44602" y="1081753"/>
        <a:ext cx="5026287" cy="824474"/>
      </dsp:txXfrm>
    </dsp:sp>
    <dsp:sp modelId="{BE6C90CF-6D5C-4E50-92E3-490A65E5D60C}">
      <dsp:nvSpPr>
        <dsp:cNvPr id="0" name=""/>
        <dsp:cNvSpPr/>
      </dsp:nvSpPr>
      <dsp:spPr>
        <a:xfrm>
          <a:off x="0" y="2017069"/>
          <a:ext cx="5115491" cy="913678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les joueurs ou les arbitres</a:t>
          </a:r>
          <a:endParaRPr lang="en-US" sz="2300" kern="1200" dirty="0"/>
        </a:p>
      </dsp:txBody>
      <dsp:txXfrm>
        <a:off x="44602" y="2061671"/>
        <a:ext cx="5026287" cy="824474"/>
      </dsp:txXfrm>
    </dsp:sp>
    <dsp:sp modelId="{8A64D08D-8115-4321-882B-2462B2167BF9}">
      <dsp:nvSpPr>
        <dsp:cNvPr id="0" name=""/>
        <dsp:cNvSpPr/>
      </dsp:nvSpPr>
      <dsp:spPr>
        <a:xfrm>
          <a:off x="0" y="2996988"/>
          <a:ext cx="5115491" cy="913678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les parents</a:t>
          </a:r>
          <a:endParaRPr lang="en-US" sz="2300" kern="1200"/>
        </a:p>
      </dsp:txBody>
      <dsp:txXfrm>
        <a:off x="44602" y="3041590"/>
        <a:ext cx="5026287" cy="824474"/>
      </dsp:txXfrm>
    </dsp:sp>
    <dsp:sp modelId="{2CF4C940-9134-4DCB-A0AD-10DCC880FBF0}">
      <dsp:nvSpPr>
        <dsp:cNvPr id="0" name=""/>
        <dsp:cNvSpPr/>
      </dsp:nvSpPr>
      <dsp:spPr>
        <a:xfrm>
          <a:off x="0" y="3976906"/>
          <a:ext cx="5115491" cy="91367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et les personnes responsables des enfants et des adolescents</a:t>
          </a:r>
          <a:endParaRPr lang="en-US" sz="2300" kern="1200"/>
        </a:p>
      </dsp:txBody>
      <dsp:txXfrm>
        <a:off x="44602" y="4021508"/>
        <a:ext cx="5026287" cy="8244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CF0D99-A9E6-4612-855E-2B39F4EBD003}">
      <dsp:nvSpPr>
        <dsp:cNvPr id="0" name=""/>
        <dsp:cNvSpPr/>
      </dsp:nvSpPr>
      <dsp:spPr>
        <a:xfrm>
          <a:off x="0" y="136830"/>
          <a:ext cx="6513603" cy="7547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Convulsions</a:t>
          </a:r>
          <a:endParaRPr lang="en-US" sz="1900" kern="1200" dirty="0"/>
        </a:p>
      </dsp:txBody>
      <dsp:txXfrm>
        <a:off x="36845" y="173675"/>
        <a:ext cx="6439913" cy="681087"/>
      </dsp:txXfrm>
    </dsp:sp>
    <dsp:sp modelId="{1D6F468B-54C2-438A-B7EA-362508223A8F}">
      <dsp:nvSpPr>
        <dsp:cNvPr id="0" name=""/>
        <dsp:cNvSpPr/>
      </dsp:nvSpPr>
      <dsp:spPr>
        <a:xfrm>
          <a:off x="0" y="946328"/>
          <a:ext cx="6513603" cy="754777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Perte de connaissance - confirmation ou suspicion </a:t>
          </a:r>
          <a:endParaRPr lang="en-US" sz="1900" kern="1200"/>
        </a:p>
      </dsp:txBody>
      <dsp:txXfrm>
        <a:off x="36845" y="983173"/>
        <a:ext cx="6439913" cy="681087"/>
      </dsp:txXfrm>
    </dsp:sp>
    <dsp:sp modelId="{A4DEE270-CDFA-4910-B173-95D1CBCD800A}">
      <dsp:nvSpPr>
        <dsp:cNvPr id="0" name=""/>
        <dsp:cNvSpPr/>
      </dsp:nvSpPr>
      <dsp:spPr>
        <a:xfrm>
          <a:off x="0" y="1755826"/>
          <a:ext cx="6513603" cy="754777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Instable sur ses pieds ou troubles de l'équilibre ou chute ou mauvaise coordination</a:t>
          </a:r>
          <a:endParaRPr lang="en-US" sz="1900" kern="1200"/>
        </a:p>
      </dsp:txBody>
      <dsp:txXfrm>
        <a:off x="36845" y="1792671"/>
        <a:ext cx="6439913" cy="681087"/>
      </dsp:txXfrm>
    </dsp:sp>
    <dsp:sp modelId="{5D65DDE0-CA51-404A-87CB-877622DA7F56}">
      <dsp:nvSpPr>
        <dsp:cNvPr id="0" name=""/>
        <dsp:cNvSpPr/>
      </dsp:nvSpPr>
      <dsp:spPr>
        <a:xfrm>
          <a:off x="0" y="2565324"/>
          <a:ext cx="6513603" cy="754777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Confusion</a:t>
          </a:r>
          <a:endParaRPr lang="en-US" sz="1900" kern="1200"/>
        </a:p>
      </dsp:txBody>
      <dsp:txXfrm>
        <a:off x="36845" y="2602169"/>
        <a:ext cx="6439913" cy="681087"/>
      </dsp:txXfrm>
    </dsp:sp>
    <dsp:sp modelId="{CD1037D6-9083-448C-888F-63604B33CDF8}">
      <dsp:nvSpPr>
        <dsp:cNvPr id="0" name=""/>
        <dsp:cNvSpPr/>
      </dsp:nvSpPr>
      <dsp:spPr>
        <a:xfrm>
          <a:off x="0" y="3374821"/>
          <a:ext cx="6513603" cy="754777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Désorientation - le joueur ne sait pas où il est, qui il est, ni le moment de la journée</a:t>
          </a:r>
          <a:endParaRPr lang="en-US" sz="1900" kern="1200" dirty="0"/>
        </a:p>
      </dsp:txBody>
      <dsp:txXfrm>
        <a:off x="36845" y="3411666"/>
        <a:ext cx="6439913" cy="681087"/>
      </dsp:txXfrm>
    </dsp:sp>
    <dsp:sp modelId="{400F37A6-C99A-4ACD-8DC1-A5DBD0D30373}">
      <dsp:nvSpPr>
        <dsp:cNvPr id="0" name=""/>
        <dsp:cNvSpPr/>
      </dsp:nvSpPr>
      <dsp:spPr>
        <a:xfrm>
          <a:off x="0" y="4184319"/>
          <a:ext cx="6513603" cy="754777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Expression stupéfiée, yeux hagards ou dans le vide</a:t>
          </a:r>
          <a:endParaRPr lang="en-US" sz="1900" kern="1200"/>
        </a:p>
      </dsp:txBody>
      <dsp:txXfrm>
        <a:off x="36845" y="4221164"/>
        <a:ext cx="6439913" cy="681087"/>
      </dsp:txXfrm>
    </dsp:sp>
    <dsp:sp modelId="{6B4C47D1-4AFD-4054-B5D2-BF9B62CF9629}">
      <dsp:nvSpPr>
        <dsp:cNvPr id="0" name=""/>
        <dsp:cNvSpPr/>
      </dsp:nvSpPr>
      <dsp:spPr>
        <a:xfrm>
          <a:off x="0" y="4993817"/>
          <a:ext cx="6513603" cy="75477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Modifications comportementales, par ex. plus émotif ou plus irritable</a:t>
          </a:r>
          <a:endParaRPr lang="en-US" sz="1900" kern="1200" dirty="0"/>
        </a:p>
      </dsp:txBody>
      <dsp:txXfrm>
        <a:off x="36845" y="5030662"/>
        <a:ext cx="6439913" cy="6810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7C2E57-B2DA-4880-9461-D0DEF3170478}">
      <dsp:nvSpPr>
        <dsp:cNvPr id="0" name=""/>
        <dsp:cNvSpPr/>
      </dsp:nvSpPr>
      <dsp:spPr>
        <a:xfrm>
          <a:off x="0" y="44569"/>
          <a:ext cx="5115491" cy="11520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/>
            <a:t>Allongé au sol, immobile</a:t>
          </a:r>
          <a:endParaRPr lang="en-US" sz="2900" kern="1200"/>
        </a:p>
      </dsp:txBody>
      <dsp:txXfrm>
        <a:off x="56237" y="100806"/>
        <a:ext cx="5003017" cy="1039555"/>
      </dsp:txXfrm>
    </dsp:sp>
    <dsp:sp modelId="{F9882006-2423-4AD4-B91C-21E2EB7B4B38}">
      <dsp:nvSpPr>
        <dsp:cNvPr id="0" name=""/>
        <dsp:cNvSpPr/>
      </dsp:nvSpPr>
      <dsp:spPr>
        <a:xfrm>
          <a:off x="0" y="1280119"/>
          <a:ext cx="5115491" cy="1152029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/>
            <a:t>Lent pour se relever </a:t>
          </a:r>
          <a:endParaRPr lang="en-US" sz="2900" kern="1200"/>
        </a:p>
      </dsp:txBody>
      <dsp:txXfrm>
        <a:off x="56237" y="1336356"/>
        <a:ext cx="5003017" cy="1039555"/>
      </dsp:txXfrm>
    </dsp:sp>
    <dsp:sp modelId="{500B3F96-69F5-44F1-B589-CFD13A9A1E9D}">
      <dsp:nvSpPr>
        <dsp:cNvPr id="0" name=""/>
        <dsp:cNvSpPr/>
      </dsp:nvSpPr>
      <dsp:spPr>
        <a:xfrm>
          <a:off x="0" y="2515669"/>
          <a:ext cx="5115491" cy="1152029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/>
            <a:t>Se tient la tête </a:t>
          </a:r>
          <a:endParaRPr lang="en-US" sz="2900" kern="1200"/>
        </a:p>
      </dsp:txBody>
      <dsp:txXfrm>
        <a:off x="56237" y="2571906"/>
        <a:ext cx="5003017" cy="1039555"/>
      </dsp:txXfrm>
    </dsp:sp>
    <dsp:sp modelId="{3B7E6930-B6D5-4004-B2E6-6D19CA764634}">
      <dsp:nvSpPr>
        <dsp:cNvPr id="0" name=""/>
        <dsp:cNvSpPr/>
      </dsp:nvSpPr>
      <dsp:spPr>
        <a:xfrm>
          <a:off x="0" y="3751218"/>
          <a:ext cx="5115491" cy="115202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/>
            <a:t>Événement susceptible d'avoir provoqué une commotion</a:t>
          </a:r>
          <a:endParaRPr lang="en-US" sz="2900" kern="1200"/>
        </a:p>
      </dsp:txBody>
      <dsp:txXfrm>
        <a:off x="56237" y="3807455"/>
        <a:ext cx="5003017" cy="10395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A61D6-71F8-4A84-9721-4F9A0593407A}">
      <dsp:nvSpPr>
        <dsp:cNvPr id="0" name=""/>
        <dsp:cNvSpPr/>
      </dsp:nvSpPr>
      <dsp:spPr>
        <a:xfrm>
          <a:off x="0" y="553662"/>
          <a:ext cx="6513603" cy="4797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Maux de tête</a:t>
          </a:r>
          <a:endParaRPr lang="en-US" sz="2000" kern="1200"/>
        </a:p>
      </dsp:txBody>
      <dsp:txXfrm>
        <a:off x="23417" y="577079"/>
        <a:ext cx="6466769" cy="432866"/>
      </dsp:txXfrm>
    </dsp:sp>
    <dsp:sp modelId="{817DA211-A3A4-4BB3-9DB6-026FF73F468B}">
      <dsp:nvSpPr>
        <dsp:cNvPr id="0" name=""/>
        <dsp:cNvSpPr/>
      </dsp:nvSpPr>
      <dsp:spPr>
        <a:xfrm>
          <a:off x="0" y="1090962"/>
          <a:ext cx="6513603" cy="479700"/>
        </a:xfrm>
        <a:prstGeom prst="roundRect">
          <a:avLst/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Vertiges</a:t>
          </a:r>
          <a:endParaRPr lang="en-US" sz="2000" kern="1200" dirty="0"/>
        </a:p>
      </dsp:txBody>
      <dsp:txXfrm>
        <a:off x="23417" y="1114379"/>
        <a:ext cx="6466769" cy="432866"/>
      </dsp:txXfrm>
    </dsp:sp>
    <dsp:sp modelId="{443C4DF1-BD4B-4EFF-9832-AEF611F0B202}">
      <dsp:nvSpPr>
        <dsp:cNvPr id="0" name=""/>
        <dsp:cNvSpPr/>
      </dsp:nvSpPr>
      <dsp:spPr>
        <a:xfrm>
          <a:off x="0" y="1628263"/>
          <a:ext cx="6513603" cy="47970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Confusion, vision brouillée ou sensation de corps au ralenti</a:t>
          </a:r>
          <a:endParaRPr lang="en-US" sz="2000" kern="1200"/>
        </a:p>
      </dsp:txBody>
      <dsp:txXfrm>
        <a:off x="23417" y="1651680"/>
        <a:ext cx="6466769" cy="432866"/>
      </dsp:txXfrm>
    </dsp:sp>
    <dsp:sp modelId="{AF1EC94C-E9F4-4326-BC20-B3A5DC321F89}">
      <dsp:nvSpPr>
        <dsp:cNvPr id="0" name=""/>
        <dsp:cNvSpPr/>
      </dsp:nvSpPr>
      <dsp:spPr>
        <a:xfrm>
          <a:off x="0" y="2165563"/>
          <a:ext cx="6513603" cy="479700"/>
        </a:xfrm>
        <a:prstGeom prst="roundRect">
          <a:avLst/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Problèmes de vue</a:t>
          </a:r>
          <a:endParaRPr lang="en-US" sz="2000" kern="1200"/>
        </a:p>
      </dsp:txBody>
      <dsp:txXfrm>
        <a:off x="23417" y="2188980"/>
        <a:ext cx="6466769" cy="432866"/>
      </dsp:txXfrm>
    </dsp:sp>
    <dsp:sp modelId="{55BD03B3-8F21-467F-8758-D2E44BD07424}">
      <dsp:nvSpPr>
        <dsp:cNvPr id="0" name=""/>
        <dsp:cNvSpPr/>
      </dsp:nvSpPr>
      <dsp:spPr>
        <a:xfrm>
          <a:off x="0" y="2702863"/>
          <a:ext cx="6513603" cy="4797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Nausées ou vomissements </a:t>
          </a:r>
          <a:endParaRPr lang="en-US" sz="2000" kern="1200" dirty="0"/>
        </a:p>
      </dsp:txBody>
      <dsp:txXfrm>
        <a:off x="23417" y="2726280"/>
        <a:ext cx="6466769" cy="432866"/>
      </dsp:txXfrm>
    </dsp:sp>
    <dsp:sp modelId="{E068AC01-6179-46C8-BA4A-1BAEAB0E2B61}">
      <dsp:nvSpPr>
        <dsp:cNvPr id="0" name=""/>
        <dsp:cNvSpPr/>
      </dsp:nvSpPr>
      <dsp:spPr>
        <a:xfrm>
          <a:off x="0" y="3240163"/>
          <a:ext cx="6513603" cy="479700"/>
        </a:xfrm>
        <a:prstGeom prst="roundRect">
          <a:avLst/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Fatigue </a:t>
          </a:r>
          <a:endParaRPr lang="en-US" sz="2000" kern="1200"/>
        </a:p>
      </dsp:txBody>
      <dsp:txXfrm>
        <a:off x="23417" y="3263580"/>
        <a:ext cx="6466769" cy="432866"/>
      </dsp:txXfrm>
    </dsp:sp>
    <dsp:sp modelId="{9FCDD08D-4AFF-4CFD-9982-22586C767A23}">
      <dsp:nvSpPr>
        <dsp:cNvPr id="0" name=""/>
        <dsp:cNvSpPr/>
      </dsp:nvSpPr>
      <dsp:spPr>
        <a:xfrm>
          <a:off x="0" y="3777463"/>
          <a:ext cx="6513603" cy="47970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Se sentir dans le brouillard / difficulté à se concentrer </a:t>
          </a:r>
          <a:endParaRPr lang="en-US" sz="2000" kern="1200" dirty="0"/>
        </a:p>
      </dsp:txBody>
      <dsp:txXfrm>
        <a:off x="23417" y="3800880"/>
        <a:ext cx="6466769" cy="432866"/>
      </dsp:txXfrm>
    </dsp:sp>
    <dsp:sp modelId="{3CFF0A59-5EF2-4443-9504-F5E3DAB4BD9A}">
      <dsp:nvSpPr>
        <dsp:cNvPr id="0" name=""/>
        <dsp:cNvSpPr/>
      </dsp:nvSpPr>
      <dsp:spPr>
        <a:xfrm>
          <a:off x="0" y="4314763"/>
          <a:ext cx="6513603" cy="479700"/>
        </a:xfrm>
        <a:prstGeom prst="roundRect">
          <a:avLst/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« Pression dans la tête »</a:t>
          </a:r>
          <a:endParaRPr lang="en-US" sz="2000" kern="1200"/>
        </a:p>
      </dsp:txBody>
      <dsp:txXfrm>
        <a:off x="23417" y="4338180"/>
        <a:ext cx="6466769" cy="432866"/>
      </dsp:txXfrm>
    </dsp:sp>
    <dsp:sp modelId="{C41D1CB3-57FF-4649-8464-76E5B9CA460F}">
      <dsp:nvSpPr>
        <dsp:cNvPr id="0" name=""/>
        <dsp:cNvSpPr/>
      </dsp:nvSpPr>
      <dsp:spPr>
        <a:xfrm>
          <a:off x="0" y="4852063"/>
          <a:ext cx="6513603" cy="4797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Sensibilité à la lumière ou au bruit</a:t>
          </a:r>
          <a:endParaRPr lang="en-US" sz="2000" kern="1200"/>
        </a:p>
      </dsp:txBody>
      <dsp:txXfrm>
        <a:off x="23417" y="4875480"/>
        <a:ext cx="6466769" cy="4328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25DF2-1CE4-4F9E-89EB-FC05483A588D}">
      <dsp:nvSpPr>
        <dsp:cNvPr id="0" name=""/>
        <dsp:cNvSpPr/>
      </dsp:nvSpPr>
      <dsp:spPr>
        <a:xfrm>
          <a:off x="0" y="54078"/>
          <a:ext cx="5115491" cy="9149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Dans quel stade jouons-nous aujourd’hui? </a:t>
          </a:r>
          <a:endParaRPr lang="en-US" sz="2300" kern="1200" dirty="0"/>
        </a:p>
      </dsp:txBody>
      <dsp:txXfrm>
        <a:off x="44664" y="98742"/>
        <a:ext cx="5026163" cy="825612"/>
      </dsp:txXfrm>
    </dsp:sp>
    <dsp:sp modelId="{51637E88-1885-4AED-82BB-F5CF47F76049}">
      <dsp:nvSpPr>
        <dsp:cNvPr id="0" name=""/>
        <dsp:cNvSpPr/>
      </dsp:nvSpPr>
      <dsp:spPr>
        <a:xfrm>
          <a:off x="0" y="1035258"/>
          <a:ext cx="5115491" cy="91494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Dans quelle mi-temps sommes-nous? </a:t>
          </a:r>
          <a:endParaRPr lang="en-US" sz="2300" kern="1200" dirty="0"/>
        </a:p>
      </dsp:txBody>
      <dsp:txXfrm>
        <a:off x="44664" y="1079922"/>
        <a:ext cx="5026163" cy="825612"/>
      </dsp:txXfrm>
    </dsp:sp>
    <dsp:sp modelId="{AB0C8D51-D231-4DC8-A56F-3756CF33C154}">
      <dsp:nvSpPr>
        <dsp:cNvPr id="0" name=""/>
        <dsp:cNvSpPr/>
      </dsp:nvSpPr>
      <dsp:spPr>
        <a:xfrm>
          <a:off x="0" y="2016438"/>
          <a:ext cx="5115491" cy="91494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Quelle équipe a marqué en dernier? </a:t>
          </a:r>
          <a:endParaRPr lang="en-US" sz="2300" kern="1200"/>
        </a:p>
      </dsp:txBody>
      <dsp:txXfrm>
        <a:off x="44664" y="2061102"/>
        <a:ext cx="5026163" cy="825612"/>
      </dsp:txXfrm>
    </dsp:sp>
    <dsp:sp modelId="{061A9CC2-C891-4AA4-9165-385B1342019A}">
      <dsp:nvSpPr>
        <dsp:cNvPr id="0" name=""/>
        <dsp:cNvSpPr/>
      </dsp:nvSpPr>
      <dsp:spPr>
        <a:xfrm>
          <a:off x="0" y="2997619"/>
          <a:ext cx="5115491" cy="91494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Contre quelle équipe avez-vous joué la semaine dernière / la dernière fois?</a:t>
          </a:r>
          <a:endParaRPr lang="en-US" sz="2300" kern="1200" dirty="0"/>
        </a:p>
      </dsp:txBody>
      <dsp:txXfrm>
        <a:off x="44664" y="3042283"/>
        <a:ext cx="5026163" cy="825612"/>
      </dsp:txXfrm>
    </dsp:sp>
    <dsp:sp modelId="{BF5D288F-743A-4685-9C52-68DF46FC072F}">
      <dsp:nvSpPr>
        <dsp:cNvPr id="0" name=""/>
        <dsp:cNvSpPr/>
      </dsp:nvSpPr>
      <dsp:spPr>
        <a:xfrm>
          <a:off x="0" y="3978799"/>
          <a:ext cx="5115491" cy="9149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Votre équipe a-t-elle remporté son dernier match ?</a:t>
          </a:r>
          <a:endParaRPr lang="en-US" sz="2300" kern="1200"/>
        </a:p>
      </dsp:txBody>
      <dsp:txXfrm>
        <a:off x="44664" y="4023463"/>
        <a:ext cx="5026163" cy="8256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D7DF8-7BB1-46A1-8A94-27E2410BC08C}">
      <dsp:nvSpPr>
        <dsp:cNvPr id="0" name=""/>
        <dsp:cNvSpPr/>
      </dsp:nvSpPr>
      <dsp:spPr>
        <a:xfrm>
          <a:off x="40005" y="1356"/>
          <a:ext cx="2260996" cy="13565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le joueur se plaint de fortes douleurs au cou</a:t>
          </a:r>
          <a:endParaRPr lang="en-US" sz="2100" kern="1200"/>
        </a:p>
      </dsp:txBody>
      <dsp:txXfrm>
        <a:off x="40005" y="1356"/>
        <a:ext cx="2260996" cy="1356598"/>
      </dsp:txXfrm>
    </dsp:sp>
    <dsp:sp modelId="{09A30249-AF2F-4CF0-A342-CA1D397A514E}">
      <dsp:nvSpPr>
        <dsp:cNvPr id="0" name=""/>
        <dsp:cNvSpPr/>
      </dsp:nvSpPr>
      <dsp:spPr>
        <a:xfrm>
          <a:off x="2527101" y="1356"/>
          <a:ext cx="2260996" cy="1356598"/>
        </a:xfrm>
        <a:prstGeom prst="rect">
          <a:avLst/>
        </a:prstGeom>
        <a:solidFill>
          <a:schemeClr val="accent2">
            <a:hueOff val="-181920"/>
            <a:satOff val="-10491"/>
            <a:lumOff val="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perte progressive de conscience (somnolence)</a:t>
          </a:r>
          <a:endParaRPr lang="en-US" sz="2100" kern="1200"/>
        </a:p>
      </dsp:txBody>
      <dsp:txXfrm>
        <a:off x="2527101" y="1356"/>
        <a:ext cx="2260996" cy="1356598"/>
      </dsp:txXfrm>
    </dsp:sp>
    <dsp:sp modelId="{8DE55352-727C-42F2-9A92-760F03A7678A}">
      <dsp:nvSpPr>
        <dsp:cNvPr id="0" name=""/>
        <dsp:cNvSpPr/>
      </dsp:nvSpPr>
      <dsp:spPr>
        <a:xfrm>
          <a:off x="5014198" y="1356"/>
          <a:ext cx="2260996" cy="1356598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confusion ou irritabilité accrue</a:t>
          </a:r>
          <a:endParaRPr lang="en-US" sz="2100" kern="1200"/>
        </a:p>
      </dsp:txBody>
      <dsp:txXfrm>
        <a:off x="5014198" y="1356"/>
        <a:ext cx="2260996" cy="1356598"/>
      </dsp:txXfrm>
    </dsp:sp>
    <dsp:sp modelId="{88645B03-E2F5-45F1-B558-AE08E81EB9EE}">
      <dsp:nvSpPr>
        <dsp:cNvPr id="0" name=""/>
        <dsp:cNvSpPr/>
      </dsp:nvSpPr>
      <dsp:spPr>
        <a:xfrm>
          <a:off x="40005" y="1584053"/>
          <a:ext cx="2260996" cy="1356598"/>
        </a:xfrm>
        <a:prstGeom prst="rect">
          <a:avLst/>
        </a:prstGeom>
        <a:solidFill>
          <a:schemeClr val="accent2">
            <a:hueOff val="-545761"/>
            <a:satOff val="-31473"/>
            <a:lumOff val="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mal de tête sévère ou qui empire</a:t>
          </a:r>
          <a:endParaRPr lang="en-US" sz="2100" kern="1200" dirty="0"/>
        </a:p>
      </dsp:txBody>
      <dsp:txXfrm>
        <a:off x="40005" y="1584053"/>
        <a:ext cx="2260996" cy="1356598"/>
      </dsp:txXfrm>
    </dsp:sp>
    <dsp:sp modelId="{B88A1183-8B85-4E05-905A-7C43EC0CF291}">
      <dsp:nvSpPr>
        <dsp:cNvPr id="0" name=""/>
        <dsp:cNvSpPr/>
      </dsp:nvSpPr>
      <dsp:spPr>
        <a:xfrm>
          <a:off x="2527101" y="1584053"/>
          <a:ext cx="2260996" cy="1356598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Vomissements répétés</a:t>
          </a:r>
          <a:endParaRPr lang="en-US" sz="2100" kern="1200"/>
        </a:p>
      </dsp:txBody>
      <dsp:txXfrm>
        <a:off x="2527101" y="1584053"/>
        <a:ext cx="2260996" cy="1356598"/>
      </dsp:txXfrm>
    </dsp:sp>
    <dsp:sp modelId="{316CBCC7-C42F-4117-8E68-9E83902889A1}">
      <dsp:nvSpPr>
        <dsp:cNvPr id="0" name=""/>
        <dsp:cNvSpPr/>
      </dsp:nvSpPr>
      <dsp:spPr>
        <a:xfrm>
          <a:off x="5014198" y="1584053"/>
          <a:ext cx="2260996" cy="1356598"/>
        </a:xfrm>
        <a:prstGeom prst="rect">
          <a:avLst/>
        </a:prstGeom>
        <a:solidFill>
          <a:schemeClr val="accent2">
            <a:hueOff val="-909602"/>
            <a:satOff val="-52455"/>
            <a:lumOff val="5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changement inhabituel de comportement</a:t>
          </a:r>
          <a:endParaRPr lang="en-US" sz="2100" kern="1200"/>
        </a:p>
      </dsp:txBody>
      <dsp:txXfrm>
        <a:off x="5014198" y="1584053"/>
        <a:ext cx="2260996" cy="1356598"/>
      </dsp:txXfrm>
    </dsp:sp>
    <dsp:sp modelId="{692EB5D6-E6E5-483E-9C4B-619ACC5E422E}">
      <dsp:nvSpPr>
        <dsp:cNvPr id="0" name=""/>
        <dsp:cNvSpPr/>
      </dsp:nvSpPr>
      <dsp:spPr>
        <a:xfrm>
          <a:off x="40005" y="3166751"/>
          <a:ext cx="2260996" cy="1356598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convulsions</a:t>
          </a:r>
          <a:endParaRPr lang="en-US" sz="2100" kern="1200"/>
        </a:p>
      </dsp:txBody>
      <dsp:txXfrm>
        <a:off x="40005" y="3166751"/>
        <a:ext cx="2260996" cy="1356598"/>
      </dsp:txXfrm>
    </dsp:sp>
    <dsp:sp modelId="{0EC19DE1-844B-479A-B00C-F9D5695939E5}">
      <dsp:nvSpPr>
        <dsp:cNvPr id="0" name=""/>
        <dsp:cNvSpPr/>
      </dsp:nvSpPr>
      <dsp:spPr>
        <a:xfrm>
          <a:off x="2527101" y="3166751"/>
          <a:ext cx="2260996" cy="1356598"/>
        </a:xfrm>
        <a:prstGeom prst="rect">
          <a:avLst/>
        </a:prstGeom>
        <a:solidFill>
          <a:schemeClr val="accent2">
            <a:hueOff val="-1273443"/>
            <a:satOff val="-73437"/>
            <a:lumOff val="7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vision double</a:t>
          </a:r>
          <a:endParaRPr lang="en-US" sz="2100" kern="1200"/>
        </a:p>
      </dsp:txBody>
      <dsp:txXfrm>
        <a:off x="2527101" y="3166751"/>
        <a:ext cx="2260996" cy="1356598"/>
      </dsp:txXfrm>
    </dsp:sp>
    <dsp:sp modelId="{69D08443-9CA9-44D4-A4A3-4ADEAD7B3CE5}">
      <dsp:nvSpPr>
        <dsp:cNvPr id="0" name=""/>
        <dsp:cNvSpPr/>
      </dsp:nvSpPr>
      <dsp:spPr>
        <a:xfrm>
          <a:off x="5014198" y="3166751"/>
          <a:ext cx="2260996" cy="1356598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faiblesses ou picotements dans les bras ou les jambes</a:t>
          </a:r>
          <a:endParaRPr lang="en-US" sz="2100" kern="1200"/>
        </a:p>
      </dsp:txBody>
      <dsp:txXfrm>
        <a:off x="5014198" y="3166751"/>
        <a:ext cx="2260996" cy="13565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A78D3-D509-472A-8601-813318D37E0F}">
      <dsp:nvSpPr>
        <dsp:cNvPr id="0" name=""/>
        <dsp:cNvSpPr/>
      </dsp:nvSpPr>
      <dsp:spPr>
        <a:xfrm>
          <a:off x="314088" y="0"/>
          <a:ext cx="5885426" cy="588542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A34D4-E49F-44E8-9891-E474607372B8}">
      <dsp:nvSpPr>
        <dsp:cNvPr id="0" name=""/>
        <dsp:cNvSpPr/>
      </dsp:nvSpPr>
      <dsp:spPr>
        <a:xfrm>
          <a:off x="873204" y="559115"/>
          <a:ext cx="2295316" cy="22953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 dirty="0"/>
        </a:p>
      </dsp:txBody>
      <dsp:txXfrm>
        <a:off x="985252" y="671163"/>
        <a:ext cx="2071220" cy="2071220"/>
      </dsp:txXfrm>
    </dsp:sp>
    <dsp:sp modelId="{3C337CF2-DAF2-45F1-B630-1EC0DE0A224E}">
      <dsp:nvSpPr>
        <dsp:cNvPr id="0" name=""/>
        <dsp:cNvSpPr/>
      </dsp:nvSpPr>
      <dsp:spPr>
        <a:xfrm>
          <a:off x="3345083" y="559115"/>
          <a:ext cx="2295316" cy="22953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 dirty="0"/>
        </a:p>
      </dsp:txBody>
      <dsp:txXfrm>
        <a:off x="3457131" y="671163"/>
        <a:ext cx="2071220" cy="2071220"/>
      </dsp:txXfrm>
    </dsp:sp>
    <dsp:sp modelId="{998EB524-BC9E-45E7-B5E9-3ABCC92EF2E4}">
      <dsp:nvSpPr>
        <dsp:cNvPr id="0" name=""/>
        <dsp:cNvSpPr/>
      </dsp:nvSpPr>
      <dsp:spPr>
        <a:xfrm>
          <a:off x="873204" y="3030994"/>
          <a:ext cx="2295316" cy="22953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700" kern="1200"/>
            <a:t>Les surveiller</a:t>
          </a:r>
          <a:endParaRPr lang="en-US" sz="3700" kern="1200"/>
        </a:p>
      </dsp:txBody>
      <dsp:txXfrm>
        <a:off x="985252" y="3143042"/>
        <a:ext cx="2071220" cy="2071220"/>
      </dsp:txXfrm>
    </dsp:sp>
    <dsp:sp modelId="{0A4E61DB-9C4A-4340-8385-D101445403EB}">
      <dsp:nvSpPr>
        <dsp:cNvPr id="0" name=""/>
        <dsp:cNvSpPr/>
      </dsp:nvSpPr>
      <dsp:spPr>
        <a:xfrm>
          <a:off x="3345083" y="3030994"/>
          <a:ext cx="2295316" cy="22953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 dirty="0"/>
        </a:p>
      </dsp:txBody>
      <dsp:txXfrm>
        <a:off x="3457131" y="3143042"/>
        <a:ext cx="2071220" cy="20712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7B017-C9E0-4829-A251-0AC10F0CFE80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8DA73-B595-452F-B338-056E44FE6A65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07C5B6-F6A0-48A7-BDDD-2873FB6BC1D0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Observer des règles de prudence</a:t>
          </a:r>
          <a:endParaRPr lang="en-US" sz="2100" kern="1200" dirty="0"/>
        </a:p>
      </dsp:txBody>
      <dsp:txXfrm>
        <a:off x="1172126" y="908559"/>
        <a:ext cx="2114937" cy="897246"/>
      </dsp:txXfrm>
    </dsp:sp>
    <dsp:sp modelId="{302247FA-878A-49FE-98FF-2CE95C428E25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FB48E-16B9-4AC1-A29A-85089E65DDF1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469EE-4C92-43E0-95C1-46BB2F580EE3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Avoir un avis neurologique</a:t>
          </a:r>
          <a:endParaRPr lang="en-US" sz="2100" kern="1200" dirty="0"/>
        </a:p>
      </dsp:txBody>
      <dsp:txXfrm>
        <a:off x="4745088" y="908559"/>
        <a:ext cx="2114937" cy="897246"/>
      </dsp:txXfrm>
    </dsp:sp>
    <dsp:sp modelId="{2DAF0EF1-CFDB-4358-9044-703D2B93AE79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C30189-78C0-471F-87D3-BFE778757D2E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856AF1-5671-4257-BE3B-2487EAA0A8CB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Se reposer physiquement</a:t>
          </a:r>
          <a:endParaRPr lang="en-US" sz="2100" kern="1200"/>
        </a:p>
      </dsp:txBody>
      <dsp:txXfrm>
        <a:off x="8318049" y="908559"/>
        <a:ext cx="2114937" cy="897246"/>
      </dsp:txXfrm>
    </dsp:sp>
    <dsp:sp modelId="{260109D4-B501-4320-8779-57CE530C906D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C57360-5130-430C-AC7C-9D7C9CFB0937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3A9F5A-80BC-4BA7-81B5-C44775A795C3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Se reposer mentalement</a:t>
          </a:r>
          <a:endParaRPr lang="en-US" sz="2100" kern="1200"/>
        </a:p>
      </dsp:txBody>
      <dsp:txXfrm>
        <a:off x="1172126" y="2545532"/>
        <a:ext cx="2114937" cy="897246"/>
      </dsp:txXfrm>
    </dsp:sp>
    <dsp:sp modelId="{144EE855-3637-4472-AA17-E13762347B4D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2812B2-3450-41D6-A872-D20B43E3CBA4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F1803-CD83-4CC1-8266-7D4D75E497D2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Se reposer visuellement</a:t>
          </a:r>
          <a:endParaRPr lang="en-US" sz="2100" kern="1200"/>
        </a:p>
      </dsp:txBody>
      <dsp:txXfrm>
        <a:off x="4745088" y="2545532"/>
        <a:ext cx="2114937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B3B91-1AD1-435C-9E37-177E6247A85C}" type="datetimeFigureOut">
              <a:rPr lang="fr-FR" smtClean="0"/>
              <a:t>01/06/2024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4549C-4F6D-47CB-8389-B25731307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45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BBF4BB-FFE6-4314-BAFA-E24CB6D5E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47769E3-3144-4F44-89D5-B0C99DE2AB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BC94E8-D120-4026-80A8-3A5F7454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76AA-C5F2-4362-93BC-90E8DAC0AFFF}" type="datetimeFigureOut">
              <a:rPr lang="fr-FR" smtClean="0"/>
              <a:t>01/06/2024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D03DCA-E7BD-4717-8C99-87FECA3CB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D2CAD1-8C0C-4C88-A110-786F2332D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C5F7-90B5-42B4-AA8F-E5EE1FBB9B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694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FDFACB-509D-45E5-AA8D-79B4CA163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A1D2D9D-D708-4D32-AD99-5DC19CB78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BFDBF4-156D-4BDD-B99A-8ED28D1C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76AA-C5F2-4362-93BC-90E8DAC0AFFF}" type="datetimeFigureOut">
              <a:rPr lang="fr-FR" smtClean="0"/>
              <a:t>01/06/2024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709888-F20A-4D45-B9B9-9C6435C7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EAC295-D522-4E0C-B082-46AA96DD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C5F7-90B5-42B4-AA8F-E5EE1FBB9B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44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B45DD61-FE8D-4280-98BB-493AA4FDB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AE7149-E3B5-4720-BC30-F8B5D8FA6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FBBE26-BADB-4008-8274-64A5953A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76AA-C5F2-4362-93BC-90E8DAC0AFFF}" type="datetimeFigureOut">
              <a:rPr lang="fr-FR" smtClean="0"/>
              <a:t>01/06/2024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C09C3B-8716-4398-8B3C-3BF564D1C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641D93-3383-485C-9EB8-0C6F5886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C5F7-90B5-42B4-AA8F-E5EE1FBB9B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085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6BBCBA-BAB4-4BB1-B250-5B442A81E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E50007-4388-4D92-8A5D-86FF9B328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EBE505-69CD-4E0D-AB5F-0F13E4560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76AA-C5F2-4362-93BC-90E8DAC0AFFF}" type="datetimeFigureOut">
              <a:rPr lang="fr-FR" smtClean="0"/>
              <a:t>01/06/2024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6753BA-2DE2-4C34-BA74-6ED8768F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E8FF20-8573-4A7C-A787-450505E9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C5F7-90B5-42B4-AA8F-E5EE1FBB9B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32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E66759-BD96-433D-9A73-D1E42D044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0C546C-A5E7-43B0-8029-A1D3CA296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AF077C-63F9-4E2C-A884-2E87D72D3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76AA-C5F2-4362-93BC-90E8DAC0AFFF}" type="datetimeFigureOut">
              <a:rPr lang="fr-FR" smtClean="0"/>
              <a:t>01/06/2024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407F73-027F-400E-8F33-3EE64377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B56A5A-45FA-4297-AAF9-EC0F392BC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C5F7-90B5-42B4-AA8F-E5EE1FBB9B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7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855C49-850E-4FD9-8B01-6C58C76BE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093C7F-CBA0-4075-8FDC-45E479DB7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38B8F8E-0761-4F15-91D1-341D357AD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B4388E-626F-48E8-AAF7-777FFD8A0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76AA-C5F2-4362-93BC-90E8DAC0AFFF}" type="datetimeFigureOut">
              <a:rPr lang="fr-FR" smtClean="0"/>
              <a:t>01/06/2024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B03D348-D11F-4D7C-86F1-869C4348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6E4F3F-1F8A-416E-B9D1-7551B1B4F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C5F7-90B5-42B4-AA8F-E5EE1FBB9B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53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1450FF-BEA2-4E30-BB67-35672FB17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142826-35EB-48C6-B57F-2023171F7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C4DE92-BBAD-41A3-AD52-0902EA3ED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F31764C-5E6E-49D4-8017-759755CBA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B80D635-2468-4209-9DC2-4D5F75162E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1412598-D087-4208-84FD-DD3F8BE83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76AA-C5F2-4362-93BC-90E8DAC0AFFF}" type="datetimeFigureOut">
              <a:rPr lang="fr-FR" smtClean="0"/>
              <a:t>01/06/2024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CC2B5E0-385A-4CCA-8DA1-463B5642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40C2C02-87D8-4CBB-8BE6-279395192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C5F7-90B5-42B4-AA8F-E5EE1FBB9B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76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3BF6C5-DCCF-4155-9CCA-7A48716AE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32B392F-F26F-4839-9745-882C7061C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76AA-C5F2-4362-93BC-90E8DAC0AFFF}" type="datetimeFigureOut">
              <a:rPr lang="fr-FR" smtClean="0"/>
              <a:t>01/06/2024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640883F-6D65-457F-8D41-65E535488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8A706A2-4271-4F42-AA25-62923995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C5F7-90B5-42B4-AA8F-E5EE1FBB9B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68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3BA383B-B994-4BDF-905A-A00F8B7D9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76AA-C5F2-4362-93BC-90E8DAC0AFFF}" type="datetimeFigureOut">
              <a:rPr lang="fr-FR" smtClean="0"/>
              <a:t>01/06/2024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945F0A9-C317-457B-901D-6FFC50357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F336B8-B4F2-4473-AE84-E54ABB70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C5F7-90B5-42B4-AA8F-E5EE1FBB9B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5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51E214-F361-49F4-9661-6979E6AED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E4CF79-EF47-40BF-A1DE-989CD5F40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98A75D-95DC-4106-8901-D310431CA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5F4A9A-2D4F-4D1B-A96E-B296ED09A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76AA-C5F2-4362-93BC-90E8DAC0AFFF}" type="datetimeFigureOut">
              <a:rPr lang="fr-FR" smtClean="0"/>
              <a:t>01/06/2024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78A3FC-A5C8-41E1-9040-01BCED235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57AFEB-ACFD-4DAE-96D1-33B41236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C5F7-90B5-42B4-AA8F-E5EE1FBB9B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17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28AB6-7CA7-45DA-AF0B-86BBD9A2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FA9844E-4FAE-430B-BF45-AC5DD8831C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6A3FEB6-9114-4430-9E00-6B8F25F16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48829C-9580-4B87-A23B-BDCBE20FC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76AA-C5F2-4362-93BC-90E8DAC0AFFF}" type="datetimeFigureOut">
              <a:rPr lang="fr-FR" smtClean="0"/>
              <a:t>01/06/2024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978431-5E0E-490A-9C3F-7FBFB2513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094AA7-A37D-4325-92CC-8A85AA67C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C5F7-90B5-42B4-AA8F-E5EE1FBB9B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442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605BFD6-46C1-45A9-87F2-CC62E1DA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3DF351-8345-47BD-8742-8BA1780D0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693F68-E402-493C-8997-DE8B23E57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F76AA-C5F2-4362-93BC-90E8DAC0AFFF}" type="datetimeFigureOut">
              <a:rPr lang="fr-FR" smtClean="0"/>
              <a:t>01/06/2024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CC292E-DF4F-4570-97FA-8EC5AE484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F7E677-E502-44A3-AA7B-24533B861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3C5F7-90B5-42B4-AA8F-E5EE1FBB9B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92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6.jp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6.jp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D095FCDC-B100-D8CF-7814-79E53243B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391" y="4114751"/>
            <a:ext cx="6150393" cy="147517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b="1" dirty="0"/>
              <a:t>Commotions cérébrales</a:t>
            </a:r>
          </a:p>
          <a:p>
            <a:pPr>
              <a:lnSpc>
                <a:spcPct val="90000"/>
              </a:lnSpc>
            </a:pPr>
            <a:endParaRPr lang="fr-FR" sz="1600" b="1" dirty="0"/>
          </a:p>
          <a:p>
            <a:pPr algn="ctr">
              <a:lnSpc>
                <a:spcPct val="90000"/>
              </a:lnSpc>
            </a:pPr>
            <a:r>
              <a:rPr lang="fr-FR" sz="1600" b="1" dirty="0"/>
              <a:t>Dr Philippe MALAFOSSE (Montpellier)</a:t>
            </a:r>
          </a:p>
        </p:txBody>
      </p:sp>
      <p:pic>
        <p:nvPicPr>
          <p:cNvPr id="5" name="Image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CC1A10C2-6E10-4E43-FA9B-1C65A8DF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1" y="107788"/>
            <a:ext cx="6150394" cy="3321212"/>
          </a:xfrm>
          <a:prstGeom prst="rect">
            <a:avLst/>
          </a:prstGeom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14F69AC6-A089-DDA2-C568-E3C20E989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1" r="22995" b="-7"/>
          <a:stretch/>
        </p:blipFill>
        <p:spPr>
          <a:xfrm>
            <a:off x="6931508" y="915971"/>
            <a:ext cx="5026058" cy="5026058"/>
          </a:xfrm>
          <a:custGeom>
            <a:avLst/>
            <a:gdLst/>
            <a:ahLst/>
            <a:cxnLst/>
            <a:rect l="l" t="t" r="r" b="b"/>
            <a:pathLst>
              <a:path w="2537092" h="2537092">
                <a:moveTo>
                  <a:pt x="1268546" y="0"/>
                </a:moveTo>
                <a:cubicBezTo>
                  <a:pt x="1969145" y="0"/>
                  <a:pt x="2537092" y="567947"/>
                  <a:pt x="2537092" y="1268546"/>
                </a:cubicBezTo>
                <a:cubicBezTo>
                  <a:pt x="2537092" y="1969145"/>
                  <a:pt x="1969145" y="2537092"/>
                  <a:pt x="1268546" y="2537092"/>
                </a:cubicBezTo>
                <a:cubicBezTo>
                  <a:pt x="567947" y="2537092"/>
                  <a:pt x="0" y="1969145"/>
                  <a:pt x="0" y="1268546"/>
                </a:cubicBezTo>
                <a:cubicBezTo>
                  <a:pt x="0" y="567947"/>
                  <a:pt x="567947" y="0"/>
                  <a:pt x="12685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849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68C1AE6-608E-4B4A-B7FA-4A5528F2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fr-FR" sz="5200" b="1" dirty="0">
                <a:solidFill>
                  <a:srgbClr val="FFFFFF"/>
                </a:solidFill>
              </a:rPr>
              <a:t>Le diagnostic de commotion cérébrale est difficile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4286C4-B513-43B8-851B-74B9BA0A8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717" y="518400"/>
            <a:ext cx="5251701" cy="574218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b="1" dirty="0">
                <a:solidFill>
                  <a:schemeClr val="tx1">
                    <a:alpha val="80000"/>
                  </a:schemeClr>
                </a:solidFill>
              </a:rPr>
              <a:t>TRAUMATISME CRÂNIEN (TC)</a:t>
            </a:r>
          </a:p>
          <a:p>
            <a:pPr marL="0" indent="0" algn="ctr">
              <a:buNone/>
            </a:pPr>
            <a:r>
              <a:rPr lang="fr-FR" b="1" dirty="0">
                <a:solidFill>
                  <a:schemeClr val="tx1">
                    <a:alpha val="80000"/>
                  </a:schemeClr>
                </a:solidFill>
              </a:rPr>
              <a:t>PERTE DE CONNAISSANCE (PC)</a:t>
            </a:r>
          </a:p>
          <a:p>
            <a:pPr marL="0" indent="0" algn="ctr">
              <a:buNone/>
            </a:pPr>
            <a:endParaRPr lang="fr-FR" b="1" dirty="0">
              <a:solidFill>
                <a:schemeClr val="tx1">
                  <a:alpha val="80000"/>
                </a:schemeClr>
              </a:solidFill>
            </a:endParaRPr>
          </a:p>
          <a:p>
            <a:endParaRPr lang="fr-FR" b="1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fr-FR" b="1" dirty="0">
                <a:solidFill>
                  <a:schemeClr val="tx1">
                    <a:alpha val="80000"/>
                  </a:schemeClr>
                </a:solidFill>
              </a:rPr>
              <a:t>TC avec PC = </a:t>
            </a:r>
          </a:p>
          <a:p>
            <a:r>
              <a:rPr lang="fr-FR" b="1" dirty="0">
                <a:solidFill>
                  <a:schemeClr val="tx1">
                    <a:alpha val="80000"/>
                  </a:schemeClr>
                </a:solidFill>
              </a:rPr>
              <a:t>TC sans PC = </a:t>
            </a:r>
            <a:r>
              <a:rPr lang="fr-FR" sz="3200" b="1" dirty="0">
                <a:solidFill>
                  <a:srgbClr val="FF0000">
                    <a:alpha val="80000"/>
                  </a:srgbClr>
                </a:solidFill>
              </a:rPr>
              <a:t>90%</a:t>
            </a:r>
            <a:r>
              <a:rPr lang="fr-FR" b="1" dirty="0">
                <a:solidFill>
                  <a:schemeClr val="tx1">
                    <a:alpha val="80000"/>
                  </a:schemeClr>
                </a:solidFill>
              </a:rPr>
              <a:t> sans PC</a:t>
            </a:r>
          </a:p>
          <a:p>
            <a:r>
              <a:rPr lang="fr-FR" b="1" dirty="0">
                <a:solidFill>
                  <a:schemeClr val="tx1">
                    <a:alpha val="80000"/>
                  </a:schemeClr>
                </a:solidFill>
              </a:rPr>
              <a:t>PC sans TC = </a:t>
            </a:r>
            <a:r>
              <a:rPr lang="fr-FR" b="1" dirty="0">
                <a:solidFill>
                  <a:srgbClr val="FF0000">
                    <a:alpha val="80000"/>
                  </a:srgbClr>
                </a:solidFill>
              </a:rPr>
              <a:t>décélération</a:t>
            </a:r>
            <a:endParaRPr lang="fr-FR" b="1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fr-FR" b="1" dirty="0">
                <a:solidFill>
                  <a:schemeClr val="tx1">
                    <a:alpha val="80000"/>
                  </a:schemeClr>
                </a:solidFill>
              </a:rPr>
              <a:t>Pas de TC pas de PC = </a:t>
            </a:r>
            <a:r>
              <a:rPr lang="fr-FR" b="1" dirty="0">
                <a:solidFill>
                  <a:srgbClr val="FF0000">
                    <a:alpha val="80000"/>
                  </a:srgbClr>
                </a:solidFill>
              </a:rPr>
              <a:t>jeu de tête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Panneau de signalisation, signe&#10;&#10;Description générée automatiquement">
            <a:extLst>
              <a:ext uri="{FF2B5EF4-FFF2-40B4-BE49-F238E27FC236}">
                <a16:creationId xmlns:a16="http://schemas.microsoft.com/office/drawing/2014/main" id="{58177724-E01F-D7EF-C4BB-703AA8D31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911" y="2806389"/>
            <a:ext cx="11239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42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68C1AE6-608E-4B4A-B7FA-4A5528F2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fr-FR" sz="5200" b="1" dirty="0">
                <a:solidFill>
                  <a:srgbClr val="FFFFFF"/>
                </a:solidFill>
              </a:rPr>
              <a:t>Le diagnostic de commotion cérébrale est difficile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4286C4-B513-43B8-851B-74B9BA0A8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742189"/>
          </a:xfrm>
        </p:spPr>
        <p:txBody>
          <a:bodyPr anchor="ctr">
            <a:normAutofit/>
          </a:bodyPr>
          <a:lstStyle/>
          <a:p>
            <a:r>
              <a:rPr lang="fr-FR" b="1" dirty="0">
                <a:solidFill>
                  <a:schemeClr val="tx1">
                    <a:alpha val="80000"/>
                  </a:schemeClr>
                </a:solidFill>
              </a:rPr>
              <a:t>La symptomatologie des CC est protéiforme (selon la zone du cerveau impactée)</a:t>
            </a:r>
          </a:p>
          <a:p>
            <a:pPr marL="0" indent="0">
              <a:buNone/>
            </a:pPr>
            <a:endParaRPr lang="fr-FR" b="1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fr-FR" b="1" dirty="0">
                <a:solidFill>
                  <a:schemeClr val="tx1">
                    <a:alpha val="80000"/>
                  </a:schemeClr>
                </a:solidFill>
              </a:rPr>
              <a:t>L’interrogatoire et l’examen clinique standards sont insuffisants</a:t>
            </a:r>
          </a:p>
          <a:p>
            <a:endParaRPr lang="fr-FR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EAF99957-32E1-4B0E-B10D-CC84EC3988F3}"/>
              </a:ext>
            </a:extLst>
          </p:cNvPr>
          <p:cNvSpPr txBox="1"/>
          <p:nvPr/>
        </p:nvSpPr>
        <p:spPr>
          <a:xfrm>
            <a:off x="5744482" y="4920823"/>
            <a:ext cx="5583019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alpha val="80000"/>
                  </a:schemeClr>
                </a:solidFill>
              </a:rPr>
              <a:t>INTÉRÊT DES MOYENS D’AIDE AU DIAGNOSTIC</a:t>
            </a:r>
          </a:p>
        </p:txBody>
      </p:sp>
    </p:spTree>
    <p:extLst>
      <p:ext uri="{BB962C8B-B14F-4D97-AF65-F5344CB8AC3E}">
        <p14:creationId xmlns:p14="http://schemas.microsoft.com/office/powerpoint/2010/main" val="4132594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89710A-43ED-4385-8963-B22A3E2B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FFFF"/>
                </a:solidFill>
                <a:latin typeface="+mn-lt"/>
              </a:rPr>
              <a:t>Commotions cérébrales :</a:t>
            </a:r>
            <a:br>
              <a:rPr lang="fr-FR" b="1" dirty="0">
                <a:solidFill>
                  <a:srgbClr val="FFFFFF"/>
                </a:solidFill>
                <a:latin typeface="+mn-lt"/>
              </a:rPr>
            </a:br>
            <a:br>
              <a:rPr lang="fr-FR" b="1" dirty="0">
                <a:solidFill>
                  <a:srgbClr val="FFFFFF"/>
                </a:solidFill>
                <a:latin typeface="+mn-lt"/>
              </a:rPr>
            </a:br>
            <a:r>
              <a:rPr lang="fr-FR" b="1" dirty="0">
                <a:solidFill>
                  <a:srgbClr val="FFFFFF"/>
                </a:solidFill>
                <a:latin typeface="+mn-lt"/>
              </a:rPr>
              <a:t> DIAGNOSTIC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3F73120D-4C1A-473C-82D7-2FAAECBB88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538680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 3" descr="Une image contenant neige, personne, extérieur, skiant&#10;&#10;Description générée automatiquement">
            <a:extLst>
              <a:ext uri="{FF2B5EF4-FFF2-40B4-BE49-F238E27FC236}">
                <a16:creationId xmlns:a16="http://schemas.microsoft.com/office/drawing/2014/main" id="{012D1387-5CD1-4431-8495-4B41AC703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859" y="3483312"/>
            <a:ext cx="196215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75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FFE245E-438D-4978-8C5E-7C8E021B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FFFFFF"/>
                </a:solidFill>
              </a:rPr>
              <a:t>Reconnaître une commotion cérébrale : qui?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7F87E63D-C5CF-4094-8F5E-1D61D02647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6310371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1213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42D9E0C-3ECC-4152-BAF1-382F2657F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FFFFFF"/>
                </a:solidFill>
              </a:rPr>
              <a:t>COMMOTION AVÉRÉE:</a:t>
            </a:r>
            <a:br>
              <a:rPr lang="fr-FR" b="1" dirty="0">
                <a:solidFill>
                  <a:srgbClr val="FFFFFF"/>
                </a:solidFill>
              </a:rPr>
            </a:br>
            <a:br>
              <a:rPr lang="fr-FR" b="1" dirty="0">
                <a:solidFill>
                  <a:srgbClr val="FFFFFF"/>
                </a:solidFill>
              </a:rPr>
            </a:br>
            <a:r>
              <a:rPr lang="fr-FR" b="1" i="1" dirty="0">
                <a:solidFill>
                  <a:srgbClr val="FFFFFF"/>
                </a:solidFill>
              </a:rPr>
              <a:t>Sortie immédiate et définitive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40EED7AE-ABB7-47C4-AC61-337A9B7EBE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00952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4659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3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mmotion GIUDICELLI V. MHRvsSR (2019.09.07)">
            <a:hlinkClick r:id="" action="ppaction://media"/>
            <a:extLst>
              <a:ext uri="{FF2B5EF4-FFF2-40B4-BE49-F238E27FC236}">
                <a16:creationId xmlns:a16="http://schemas.microsoft.com/office/drawing/2014/main" id="{DC41218C-4691-44BF-A6DD-D4E228C3F9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8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711EBC2-5CE3-4346-AF21-5576EE11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90" y="1702725"/>
            <a:ext cx="3659777" cy="2820908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FFFFFF"/>
                </a:solidFill>
              </a:rPr>
              <a:t>COMMOTION SUSPECTÉE:</a:t>
            </a:r>
            <a:br>
              <a:rPr lang="fr-FR" sz="4000" b="1" dirty="0">
                <a:solidFill>
                  <a:srgbClr val="FFFFFF"/>
                </a:solidFill>
              </a:rPr>
            </a:br>
            <a:br>
              <a:rPr lang="fr-FR" sz="4000" b="1" dirty="0">
                <a:solidFill>
                  <a:srgbClr val="FFFFFF"/>
                </a:solidFill>
              </a:rPr>
            </a:br>
            <a:r>
              <a:rPr lang="fr-FR" sz="4000" b="1" dirty="0">
                <a:solidFill>
                  <a:srgbClr val="FFFFFF"/>
                </a:solidFill>
              </a:rPr>
              <a:t>Protocole HIA 1</a:t>
            </a:r>
          </a:p>
        </p:txBody>
      </p:sp>
      <p:graphicFrame>
        <p:nvGraphicFramePr>
          <p:cNvPr id="31" name="Espace réservé du contenu 2">
            <a:extLst>
              <a:ext uri="{FF2B5EF4-FFF2-40B4-BE49-F238E27FC236}">
                <a16:creationId xmlns:a16="http://schemas.microsoft.com/office/drawing/2014/main" id="{6944C7BC-38C7-4945-8463-3D6992F2478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6779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0BF594-ABB0-A533-E480-1C12344CD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La Surveillance Vidéo</a:t>
            </a:r>
          </a:p>
        </p:txBody>
      </p:sp>
      <p:pic>
        <p:nvPicPr>
          <p:cNvPr id="5" name="Espace réservé du contenu 4" descr="Une image contenant texte, personne, multimédia, Appareil de présentation&#10;&#10;Description générée automatiquement">
            <a:extLst>
              <a:ext uri="{FF2B5EF4-FFF2-40B4-BE49-F238E27FC236}">
                <a16:creationId xmlns:a16="http://schemas.microsoft.com/office/drawing/2014/main" id="{40C71F8B-676B-7881-0A58-D62489872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43" y="1825625"/>
            <a:ext cx="7496713" cy="4351338"/>
          </a:xfrm>
        </p:spPr>
      </p:pic>
    </p:spTree>
    <p:extLst>
      <p:ext uri="{BB962C8B-B14F-4D97-AF65-F5344CB8AC3E}">
        <p14:creationId xmlns:p14="http://schemas.microsoft.com/office/powerpoint/2010/main" val="1014003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C86926-27DD-414B-87A8-4381E0741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FFFFFF"/>
                </a:solidFill>
              </a:rPr>
              <a:t>Ce que dit le joueur: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AC6D0453-5B0B-49D5-BC02-07F52D3AB9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8091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3FFB43-100B-4284-8F03-31751AC45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652" y="1043220"/>
            <a:ext cx="4195674" cy="2052522"/>
          </a:xfrm>
        </p:spPr>
        <p:txBody>
          <a:bodyPr anchor="b">
            <a:normAutofit/>
          </a:bodyPr>
          <a:lstStyle/>
          <a:p>
            <a:pPr algn="ctr"/>
            <a:r>
              <a:rPr lang="fr-FR" sz="5600" b="1" dirty="0"/>
              <a:t>Le diagnostic clinique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BBA018-FA75-43BF-99E6-1F524572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20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B673405-BF85-493E-8558-0DCBEDB2B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79610"/>
            <a:ext cx="4831130" cy="4078390"/>
          </a:xfrm>
          <a:custGeom>
            <a:avLst/>
            <a:gdLst>
              <a:gd name="connsiteX0" fmla="*/ 1960035 w 4831130"/>
              <a:gd name="connsiteY0" fmla="*/ 0 h 4078390"/>
              <a:gd name="connsiteX1" fmla="*/ 4831130 w 4831130"/>
              <a:gd name="connsiteY1" fmla="*/ 2871095 h 4078390"/>
              <a:gd name="connsiteX2" fmla="*/ 4605505 w 4831130"/>
              <a:gd name="connsiteY2" fmla="*/ 3988655 h 4078390"/>
              <a:gd name="connsiteX3" fmla="*/ 4562278 w 4831130"/>
              <a:gd name="connsiteY3" fmla="*/ 4078390 h 4078390"/>
              <a:gd name="connsiteX4" fmla="*/ 0 w 4831130"/>
              <a:gd name="connsiteY4" fmla="*/ 4078390 h 4078390"/>
              <a:gd name="connsiteX5" fmla="*/ 0 w 4831130"/>
              <a:gd name="connsiteY5" fmla="*/ 777181 h 4078390"/>
              <a:gd name="connsiteX6" fmla="*/ 133752 w 4831130"/>
              <a:gd name="connsiteY6" fmla="*/ 655619 h 4078390"/>
              <a:gd name="connsiteX7" fmla="*/ 1960035 w 4831130"/>
              <a:gd name="connsiteY7" fmla="*/ 0 h 40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130" h="4078390">
                <a:moveTo>
                  <a:pt x="1960035" y="0"/>
                </a:moveTo>
                <a:cubicBezTo>
                  <a:pt x="3545697" y="0"/>
                  <a:pt x="4831130" y="1285433"/>
                  <a:pt x="4831130" y="2871095"/>
                </a:cubicBezTo>
                <a:cubicBezTo>
                  <a:pt x="4831130" y="3267511"/>
                  <a:pt x="4750791" y="3645162"/>
                  <a:pt x="4605505" y="3988655"/>
                </a:cubicBezTo>
                <a:lnTo>
                  <a:pt x="4562278" y="4078390"/>
                </a:lnTo>
                <a:lnTo>
                  <a:pt x="0" y="4078390"/>
                </a:lnTo>
                <a:lnTo>
                  <a:pt x="0" y="777181"/>
                </a:lnTo>
                <a:lnTo>
                  <a:pt x="133752" y="655619"/>
                </a:lnTo>
                <a:cubicBezTo>
                  <a:pt x="630047" y="246040"/>
                  <a:pt x="1266308" y="0"/>
                  <a:pt x="19600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64EAE84-A813-4501-BC71-DBD14BA02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82" y="1"/>
            <a:ext cx="4195674" cy="3095741"/>
          </a:xfrm>
          <a:custGeom>
            <a:avLst/>
            <a:gdLst>
              <a:gd name="connsiteX0" fmla="*/ 252211 w 4195674"/>
              <a:gd name="connsiteY0" fmla="*/ 0 h 3095741"/>
              <a:gd name="connsiteX1" fmla="*/ 3943464 w 4195674"/>
              <a:gd name="connsiteY1" fmla="*/ 0 h 3095741"/>
              <a:gd name="connsiteX2" fmla="*/ 4030816 w 4195674"/>
              <a:gd name="connsiteY2" fmla="*/ 181331 h 3095741"/>
              <a:gd name="connsiteX3" fmla="*/ 4195674 w 4195674"/>
              <a:gd name="connsiteY3" fmla="*/ 997904 h 3095741"/>
              <a:gd name="connsiteX4" fmla="*/ 2097837 w 4195674"/>
              <a:gd name="connsiteY4" fmla="*/ 3095741 h 3095741"/>
              <a:gd name="connsiteX5" fmla="*/ 0 w 4195674"/>
              <a:gd name="connsiteY5" fmla="*/ 997904 h 3095741"/>
              <a:gd name="connsiteX6" fmla="*/ 164859 w 4195674"/>
              <a:gd name="connsiteY6" fmla="*/ 181331 h 309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3095741">
                <a:moveTo>
                  <a:pt x="252211" y="0"/>
                </a:moveTo>
                <a:lnTo>
                  <a:pt x="3943464" y="0"/>
                </a:lnTo>
                <a:lnTo>
                  <a:pt x="4030816" y="181331"/>
                </a:lnTo>
                <a:cubicBezTo>
                  <a:pt x="4136972" y="432313"/>
                  <a:pt x="4195674" y="708253"/>
                  <a:pt x="4195674" y="997904"/>
                </a:cubicBezTo>
                <a:cubicBezTo>
                  <a:pt x="4195674" y="2156507"/>
                  <a:pt x="3256440" y="3095741"/>
                  <a:pt x="2097837" y="3095741"/>
                </a:cubicBezTo>
                <a:cubicBezTo>
                  <a:pt x="939234" y="3095741"/>
                  <a:pt x="0" y="2156507"/>
                  <a:pt x="0" y="997904"/>
                </a:cubicBezTo>
                <a:cubicBezTo>
                  <a:pt x="0" y="708253"/>
                  <a:pt x="58702" y="432313"/>
                  <a:pt x="164859" y="1813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2055" descr="C:\Users\Philippe\Documents\Posturo Ifop 2014\photos posturo Ifop 2014\Nouveau dossier\clin oeil.gif">
            <a:extLst>
              <a:ext uri="{FF2B5EF4-FFF2-40B4-BE49-F238E27FC236}">
                <a16:creationId xmlns:a16="http://schemas.microsoft.com/office/drawing/2014/main" id="{259D0FCC-FC5B-47BF-852D-6D178D5361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11" y="165871"/>
            <a:ext cx="2353922" cy="235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C65378-934A-4139-8089-A957319B3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44" y="3440368"/>
            <a:ext cx="6224757" cy="3238728"/>
          </a:xfrm>
        </p:spPr>
        <p:txBody>
          <a:bodyPr anchor="t">
            <a:normAutofit fontScale="77500" lnSpcReduction="20000"/>
          </a:bodyPr>
          <a:lstStyle/>
          <a:p>
            <a:r>
              <a:rPr lang="fr-FR" sz="2300" dirty="0"/>
              <a:t>Impact à la tête</a:t>
            </a:r>
          </a:p>
          <a:p>
            <a:r>
              <a:rPr lang="fr-FR" sz="2300" dirty="0"/>
              <a:t>Score de </a:t>
            </a:r>
            <a:r>
              <a:rPr lang="fr-FR" sz="2300" dirty="0" err="1"/>
              <a:t>Maddocks</a:t>
            </a:r>
            <a:r>
              <a:rPr lang="fr-FR" sz="2300" dirty="0"/>
              <a:t> (5 questions)</a:t>
            </a:r>
          </a:p>
          <a:p>
            <a:r>
              <a:rPr lang="fr-FR" sz="2300" dirty="0"/>
              <a:t>Signes neurologiques (10% seulement de KO)</a:t>
            </a:r>
          </a:p>
          <a:p>
            <a:r>
              <a:rPr lang="fr-FR" sz="2300" dirty="0"/>
              <a:t>Symptômes commotionnels (22 côtés de 1 à 6)</a:t>
            </a:r>
          </a:p>
          <a:p>
            <a:r>
              <a:rPr lang="fr-FR" sz="2300" dirty="0"/>
              <a:t>Tests d’équilibre</a:t>
            </a:r>
          </a:p>
          <a:p>
            <a:r>
              <a:rPr lang="fr-FR" sz="2300" dirty="0"/>
              <a:t>Tests cognitifs</a:t>
            </a:r>
          </a:p>
          <a:p>
            <a:r>
              <a:rPr lang="fr-FR" sz="2300" b="1" i="1" dirty="0"/>
              <a:t>Examen </a:t>
            </a:r>
            <a:r>
              <a:rPr lang="fr-FR" sz="2300" b="1" dirty="0"/>
              <a:t>des performances oculomotrices </a:t>
            </a:r>
            <a:r>
              <a:rPr lang="fr-FR" sz="2300" dirty="0"/>
              <a:t>(90 à 92% des CC)*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/>
              <a:t>* </a:t>
            </a:r>
            <a:r>
              <a:rPr lang="fr-FR" sz="1500" i="1" dirty="0"/>
              <a:t>Données U.S. et Mémoire à la faculté de médecine de Montpellier (directeur de mémoire Dr Ph Malafosse)</a:t>
            </a:r>
            <a:endParaRPr lang="fr-FR" sz="1800" i="1" dirty="0"/>
          </a:p>
        </p:txBody>
      </p:sp>
      <p:pic>
        <p:nvPicPr>
          <p:cNvPr id="4" name="Picture 5" descr="C:\Users\Philippe\Documents\Montpellier Hérault Rugby\photos et doc\IMAG0143.jpg">
            <a:extLst>
              <a:ext uri="{FF2B5EF4-FFF2-40B4-BE49-F238E27FC236}">
                <a16:creationId xmlns:a16="http://schemas.microsoft.com/office/drawing/2014/main" id="{BA37F8D2-2849-4F43-BE66-A523D1E43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0" r="21821"/>
          <a:stretch/>
        </p:blipFill>
        <p:spPr>
          <a:xfrm>
            <a:off x="782499" y="3684772"/>
            <a:ext cx="2598061" cy="2752751"/>
          </a:xfrm>
          <a:prstGeom prst="rect">
            <a:avLst/>
          </a:prstGeom>
        </p:spPr>
      </p:pic>
      <p:sp>
        <p:nvSpPr>
          <p:cNvPr id="2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214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journal, personne, Visage humain&#10;&#10;Description générée automatiquement">
            <a:extLst>
              <a:ext uri="{FF2B5EF4-FFF2-40B4-BE49-F238E27FC236}">
                <a16:creationId xmlns:a16="http://schemas.microsoft.com/office/drawing/2014/main" id="{22A3837E-188F-D316-07CB-1156FBE5A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021">
            <a:off x="678730" y="403714"/>
            <a:ext cx="4512918" cy="5816650"/>
          </a:xfrm>
        </p:spPr>
      </p:pic>
      <p:pic>
        <p:nvPicPr>
          <p:cNvPr id="6" name="Espace réservé du contenu 4" descr="Une image contenant texte, personne, joueur de foot, Joueur de football&#10;&#10;Description générée automatiquement">
            <a:extLst>
              <a:ext uri="{FF2B5EF4-FFF2-40B4-BE49-F238E27FC236}">
                <a16:creationId xmlns:a16="http://schemas.microsoft.com/office/drawing/2014/main" id="{465B898D-A6E2-FA34-28D0-1A72238BBF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"/>
          <a:stretch/>
        </p:blipFill>
        <p:spPr>
          <a:xfrm rot="508505">
            <a:off x="6913295" y="396838"/>
            <a:ext cx="4605266" cy="2589982"/>
          </a:xfrm>
          <a:prstGeom prst="rect">
            <a:avLst/>
          </a:prstGeom>
        </p:spPr>
      </p:pic>
      <p:pic>
        <p:nvPicPr>
          <p:cNvPr id="8" name="Image 7" descr="Une image contenant texte, Visage humain, personne, homme&#10;&#10;Description générée automatiquement">
            <a:extLst>
              <a:ext uri="{FF2B5EF4-FFF2-40B4-BE49-F238E27FC236}">
                <a16:creationId xmlns:a16="http://schemas.microsoft.com/office/drawing/2014/main" id="{3997AD1B-3D57-2EDE-80BB-711AB2292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12039"/>
            <a:ext cx="3986638" cy="207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58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E425A8-B0FD-4FF6-A3E8-AF349881D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FFFFFF"/>
                </a:solidFill>
              </a:rPr>
              <a:t>5 questions à poser:</a:t>
            </a:r>
          </a:p>
        </p:txBody>
      </p:sp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id="{CF7118C8-0804-46C5-884E-F95735B659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883811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2E0DFE8-D21B-4E81-AD67-DCFB784E1197}"/>
              </a:ext>
            </a:extLst>
          </p:cNvPr>
          <p:cNvSpPr txBox="1"/>
          <p:nvPr/>
        </p:nvSpPr>
        <p:spPr>
          <a:xfrm>
            <a:off x="2605640" y="5980457"/>
            <a:ext cx="790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Toute réponse incorrecte à l’une de ces questions est une indication claire de commotion ou doit au minimum faire suspecter une commotion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3E66898-ED41-C404-3BF1-B83628D440E8}"/>
              </a:ext>
            </a:extLst>
          </p:cNvPr>
          <p:cNvSpPr txBox="1">
            <a:spLocks/>
          </p:cNvSpPr>
          <p:nvPr/>
        </p:nvSpPr>
        <p:spPr>
          <a:xfrm>
            <a:off x="792479" y="2175636"/>
            <a:ext cx="3875774" cy="282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rgbClr val="FFFFFF"/>
                </a:solidFill>
              </a:rPr>
              <a:t>5 </a:t>
            </a:r>
            <a:r>
              <a:rPr lang="fr-FR" sz="4000" b="1" dirty="0"/>
              <a:t>Score de </a:t>
            </a:r>
            <a:r>
              <a:rPr lang="fr-FR" sz="4000" b="1" dirty="0" err="1"/>
              <a:t>Maddocks</a:t>
            </a:r>
            <a:r>
              <a:rPr lang="fr-FR" sz="4000" b="1" dirty="0"/>
              <a:t> = 5 questions à poser </a:t>
            </a:r>
            <a:r>
              <a:rPr lang="fr-FR" sz="4000" b="1" dirty="0">
                <a:solidFill>
                  <a:srgbClr val="FFFFFF"/>
                </a:solidFill>
              </a:rPr>
              <a:t>poser:</a:t>
            </a:r>
          </a:p>
        </p:txBody>
      </p:sp>
    </p:spTree>
    <p:extLst>
      <p:ext uri="{BB962C8B-B14F-4D97-AF65-F5344CB8AC3E}">
        <p14:creationId xmlns:p14="http://schemas.microsoft.com/office/powerpoint/2010/main" val="397609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3F7FA0-8C8B-4C9D-97E2-D24CC5DB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FF0000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sz="2200" b="1" dirty="0"/>
              <a:t>Hospitalisation immédiate si :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B6383D31-5830-43FC-83BD-DBD8CE1396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38600" y="1166648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8479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89710A-43ED-4385-8963-B22A3E2B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FFFFFF"/>
                </a:solidFill>
                <a:latin typeface="+mn-lt"/>
              </a:rPr>
              <a:t>Commotions cérébrales :</a:t>
            </a:r>
            <a:br>
              <a:rPr lang="fr-FR" b="1" dirty="0">
                <a:solidFill>
                  <a:srgbClr val="FFFFFF"/>
                </a:solidFill>
                <a:latin typeface="+mn-lt"/>
              </a:rPr>
            </a:br>
            <a:br>
              <a:rPr lang="fr-FR" dirty="0">
                <a:solidFill>
                  <a:srgbClr val="FFFFFF"/>
                </a:solidFill>
                <a:latin typeface="+mn-lt"/>
              </a:rPr>
            </a:br>
            <a:r>
              <a:rPr lang="fr-FR" b="1" dirty="0">
                <a:solidFill>
                  <a:srgbClr val="FFFFFF"/>
                </a:solidFill>
                <a:latin typeface="+mn-lt"/>
              </a:rPr>
              <a:t>LE SUIVI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3F73120D-4C1A-473C-82D7-2FAAECBB88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 3" descr="Une image contenant tabouret, ottomane, chapeau&#10;&#10;Description générée automatiquement">
            <a:extLst>
              <a:ext uri="{FF2B5EF4-FFF2-40B4-BE49-F238E27FC236}">
                <a16:creationId xmlns:a16="http://schemas.microsoft.com/office/drawing/2014/main" id="{D3DFCEBB-C142-45F4-8DC4-EB917F603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175" y="986605"/>
            <a:ext cx="1771650" cy="231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75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004F24-5898-4710-9E13-BE58C2BF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b="1" dirty="0"/>
              <a:t>IDÉALEMENT : toutes les commotions avérées et les suspicions de commotions doivent: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AB06E3B6-EFFE-415B-A910-4862628D0F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19776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9639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31F3BA-89F3-460F-AA19-53E4B68B8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8" y="1012004"/>
            <a:ext cx="3680691" cy="4795408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FFFFFF"/>
                </a:solidFill>
                <a:latin typeface="+mn-lt"/>
              </a:rPr>
              <a:t>Repos post-commotionnel chez l’adulte:</a:t>
            </a:r>
          </a:p>
        </p:txBody>
      </p:sp>
      <p:graphicFrame>
        <p:nvGraphicFramePr>
          <p:cNvPr id="13" name="Espace réservé du contenu 2">
            <a:extLst>
              <a:ext uri="{FF2B5EF4-FFF2-40B4-BE49-F238E27FC236}">
                <a16:creationId xmlns:a16="http://schemas.microsoft.com/office/drawing/2014/main" id="{7B283824-2CE2-4758-97FD-A40FDEAC0D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798949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8930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31F3BA-89F3-460F-AA19-53E4B68B8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8" y="1012004"/>
            <a:ext cx="3661837" cy="479540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FFFF"/>
                </a:solidFill>
                <a:latin typeface="+mn-lt"/>
              </a:rPr>
              <a:t>Repos post-commotionnel chez l’enfant et l’adolescent </a:t>
            </a:r>
            <a:r>
              <a:rPr lang="fr-FR" sz="3200" b="1" i="1" dirty="0">
                <a:solidFill>
                  <a:srgbClr val="FFFFFF"/>
                </a:solidFill>
                <a:latin typeface="+mn-lt"/>
              </a:rPr>
              <a:t>(18 ans et moins) </a:t>
            </a:r>
            <a:r>
              <a:rPr lang="fr-FR" b="1" dirty="0">
                <a:solidFill>
                  <a:srgbClr val="FFFFFF"/>
                </a:solidFill>
                <a:latin typeface="+mn-lt"/>
              </a:rPr>
              <a:t>:</a:t>
            </a:r>
          </a:p>
        </p:txBody>
      </p:sp>
      <p:graphicFrame>
        <p:nvGraphicFramePr>
          <p:cNvPr id="13" name="Espace réservé du contenu 2">
            <a:extLst>
              <a:ext uri="{FF2B5EF4-FFF2-40B4-BE49-F238E27FC236}">
                <a16:creationId xmlns:a16="http://schemas.microsoft.com/office/drawing/2014/main" id="{7B283824-2CE2-4758-97FD-A40FDEAC0D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004323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9198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89710A-43ED-4385-8963-B22A3E2B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FFFFFF"/>
                </a:solidFill>
                <a:latin typeface="+mn-lt"/>
              </a:rPr>
              <a:t>Commotions cérébrales :</a:t>
            </a:r>
            <a:br>
              <a:rPr lang="fr-FR" b="1" dirty="0">
                <a:solidFill>
                  <a:srgbClr val="FFFFFF"/>
                </a:solidFill>
                <a:latin typeface="+mn-lt"/>
              </a:rPr>
            </a:br>
            <a:br>
              <a:rPr lang="fr-FR" b="1" dirty="0">
                <a:solidFill>
                  <a:srgbClr val="FFFFFF"/>
                </a:solidFill>
                <a:latin typeface="+mn-lt"/>
              </a:rPr>
            </a:br>
            <a:r>
              <a:rPr lang="fr-FR" b="1" dirty="0">
                <a:solidFill>
                  <a:srgbClr val="FFFFFF"/>
                </a:solidFill>
                <a:latin typeface="+mn-lt"/>
              </a:rPr>
              <a:t>LE RETURN TO PLAY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3F73120D-4C1A-473C-82D7-2FAAECBB88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1881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A79B4792-7789-4597-AF43-6CF5A5E7CE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1" y="104040"/>
          <a:ext cx="10515597" cy="675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75710894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05737973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117929415"/>
                    </a:ext>
                  </a:extLst>
                </a:gridCol>
              </a:tblGrid>
              <a:tr h="402399">
                <a:tc>
                  <a:txBody>
                    <a:bodyPr/>
                    <a:lstStyle/>
                    <a:p>
                      <a:r>
                        <a:rPr lang="fr-FR" dirty="0"/>
                        <a:t>Phase de réadaptation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Exercices autorisés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Objectif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561457"/>
                  </a:ext>
                </a:extLst>
              </a:tr>
              <a:tr h="745587">
                <a:tc>
                  <a:txBody>
                    <a:bodyPr/>
                    <a:lstStyle/>
                    <a:p>
                      <a:r>
                        <a:rPr lang="fr-FR" dirty="0"/>
                        <a:t>1 – Période de repos 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Repos physique et cognitif complet sans symptôme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Récupération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775032"/>
                  </a:ext>
                </a:extLst>
              </a:tr>
              <a:tr h="745587">
                <a:tc>
                  <a:txBody>
                    <a:bodyPr/>
                    <a:lstStyle/>
                    <a:p>
                      <a:r>
                        <a:rPr lang="fr-FR" dirty="0"/>
                        <a:t>2 – Exercices aérobies modérés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Jogging lent pendant 10 à 15 mn, natation ou vélo stationnaire à allure faible à modérée. Entraînement sans résistance. Asymptomatique pendant 24 h complètes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Augmentation de la fréquence cardiaque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201216"/>
                  </a:ext>
                </a:extLst>
              </a:tr>
              <a:tr h="745587">
                <a:tc>
                  <a:txBody>
                    <a:bodyPr/>
                    <a:lstStyle/>
                    <a:p>
                      <a:r>
                        <a:rPr lang="fr-FR" dirty="0"/>
                        <a:t>3 – Exercices spécifiques du 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Courses. Exercices sans 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Ajout de mouvements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91282"/>
                  </a:ext>
                </a:extLst>
              </a:tr>
              <a:tr h="745587">
                <a:tc>
                  <a:txBody>
                    <a:bodyPr/>
                    <a:lstStyle/>
                    <a:p>
                      <a:r>
                        <a:rPr lang="fr-FR" dirty="0"/>
                        <a:t>4 – Entraînement sans 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Progression vers des exercices plus complexes, par exemple des passes. Possibilité de commencer un entraînement progressif de résistance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Exercice physique, coordination et charge physique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70809"/>
                  </a:ext>
                </a:extLst>
              </a:tr>
              <a:tr h="745587">
                <a:tc>
                  <a:txBody>
                    <a:bodyPr/>
                    <a:lstStyle/>
                    <a:p>
                      <a:r>
                        <a:rPr lang="fr-FR" dirty="0"/>
                        <a:t>5 – Pratique avec 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Entraînement 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Reprise de confiance et évaluation des capacités fonctionnelles par le personnel d’entraînement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606491"/>
                  </a:ext>
                </a:extLst>
              </a:tr>
              <a:tr h="745587">
                <a:tc>
                  <a:txBody>
                    <a:bodyPr/>
                    <a:lstStyle/>
                    <a:p>
                      <a:r>
                        <a:rPr lang="fr-FR" dirty="0"/>
                        <a:t>6 – Reprise du jeu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Joueur réadapté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Récupération totale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558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315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75FF3AF-8D29-482B-94F9-7D8B4AF3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718398" cy="4795408"/>
          </a:xfrm>
        </p:spPr>
        <p:txBody>
          <a:bodyPr>
            <a:normAutofit/>
          </a:bodyPr>
          <a:lstStyle/>
          <a:p>
            <a:r>
              <a:rPr lang="fr-FR" sz="3700" b="1" dirty="0">
                <a:solidFill>
                  <a:srgbClr val="FFFFFF"/>
                </a:solidFill>
                <a:latin typeface="+mn-lt"/>
              </a:rPr>
              <a:t>NE PAS OUBLIER QUE PERMETTRE LE RETOUR AU JEU D’UN JOUEUR COMMOTIONNÉ</a:t>
            </a:r>
          </a:p>
        </p:txBody>
      </p:sp>
      <p:graphicFrame>
        <p:nvGraphicFramePr>
          <p:cNvPr id="13" name="Espace réservé du contenu 2">
            <a:extLst>
              <a:ext uri="{FF2B5EF4-FFF2-40B4-BE49-F238E27FC236}">
                <a16:creationId xmlns:a16="http://schemas.microsoft.com/office/drawing/2014/main" id="{DC30F9E8-FDF3-48EE-95B6-AF0E986A4D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63307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371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79F1713-910C-4C96-9BFE-C767B6B8C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068" y="4205646"/>
            <a:ext cx="3529953" cy="1754326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RETURN 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TO PLAY</a:t>
            </a:r>
          </a:p>
        </p:txBody>
      </p:sp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id="{8788A330-5AA9-461B-AAC9-F389EA4856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8518652"/>
              </p:ext>
            </p:extLst>
          </p:nvPr>
        </p:nvGraphicFramePr>
        <p:xfrm>
          <a:off x="5979592" y="704088"/>
          <a:ext cx="5368112" cy="5994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FE99C005-AFAE-4B63-9E19-0B761FD2524A}"/>
              </a:ext>
            </a:extLst>
          </p:cNvPr>
          <p:cNvSpPr txBox="1"/>
          <p:nvPr/>
        </p:nvSpPr>
        <p:spPr>
          <a:xfrm>
            <a:off x="341292" y="335469"/>
            <a:ext cx="514846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DIMINUTION DE L’INTÉGRATION VISUELLE DYNAMIQUE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(vitesse et nb de mouvements des yeux)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BAISSE DE LA VITESSE D’ANALYSE D’UNE SITUATION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AUGMENTATION DU TEMPS DE RÉACTION</a:t>
            </a:r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36C5FD8F-AD77-47B0-99E6-7C9E6C2A73C2}"/>
              </a:ext>
            </a:extLst>
          </p:cNvPr>
          <p:cNvSpPr/>
          <p:nvPr/>
        </p:nvSpPr>
        <p:spPr>
          <a:xfrm>
            <a:off x="2033081" y="957837"/>
            <a:ext cx="398834" cy="50583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30BBF43F-E0AA-4CF8-8A4D-4431B82DC009}"/>
              </a:ext>
            </a:extLst>
          </p:cNvPr>
          <p:cNvSpPr/>
          <p:nvPr/>
        </p:nvSpPr>
        <p:spPr>
          <a:xfrm>
            <a:off x="2033081" y="1800815"/>
            <a:ext cx="398834" cy="50583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Éclair 6">
            <a:extLst>
              <a:ext uri="{FF2B5EF4-FFF2-40B4-BE49-F238E27FC236}">
                <a16:creationId xmlns:a16="http://schemas.microsoft.com/office/drawing/2014/main" id="{322BF1E3-DDDE-41E4-A95D-DE93AD960FB0}"/>
              </a:ext>
            </a:extLst>
          </p:cNvPr>
          <p:cNvSpPr/>
          <p:nvPr/>
        </p:nvSpPr>
        <p:spPr>
          <a:xfrm>
            <a:off x="1322962" y="2946782"/>
            <a:ext cx="5148469" cy="1897592"/>
          </a:xfrm>
          <a:prstGeom prst="lightningBol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907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personne, extérieur, posant&#10;&#10;Description générée automatiquement">
            <a:extLst>
              <a:ext uri="{FF2B5EF4-FFF2-40B4-BE49-F238E27FC236}">
                <a16:creationId xmlns:a16="http://schemas.microsoft.com/office/drawing/2014/main" id="{FD098180-3CAA-4152-326E-7B32F102F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939">
            <a:off x="1012088" y="867266"/>
            <a:ext cx="3714049" cy="544869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CB91E5-692F-4DE0-4B8E-3F86CD2CA368}"/>
              </a:ext>
            </a:extLst>
          </p:cNvPr>
          <p:cNvSpPr/>
          <p:nvPr/>
        </p:nvSpPr>
        <p:spPr>
          <a:xfrm>
            <a:off x="6186791" y="97277"/>
            <a:ext cx="1682886" cy="573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9335AFC-9623-8BA4-5560-455AF31AF7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1" r="22995" b="-7"/>
          <a:stretch/>
        </p:blipFill>
        <p:spPr>
          <a:xfrm>
            <a:off x="5922840" y="211083"/>
            <a:ext cx="5026058" cy="5026058"/>
          </a:xfrm>
          <a:custGeom>
            <a:avLst/>
            <a:gdLst/>
            <a:ahLst/>
            <a:cxnLst/>
            <a:rect l="l" t="t" r="r" b="b"/>
            <a:pathLst>
              <a:path w="2537092" h="2537092">
                <a:moveTo>
                  <a:pt x="1268546" y="0"/>
                </a:moveTo>
                <a:cubicBezTo>
                  <a:pt x="1969145" y="0"/>
                  <a:pt x="2537092" y="567947"/>
                  <a:pt x="2537092" y="1268546"/>
                </a:cubicBezTo>
                <a:cubicBezTo>
                  <a:pt x="2537092" y="1969145"/>
                  <a:pt x="1969145" y="2537092"/>
                  <a:pt x="1268546" y="2537092"/>
                </a:cubicBezTo>
                <a:cubicBezTo>
                  <a:pt x="567947" y="2537092"/>
                  <a:pt x="0" y="1969145"/>
                  <a:pt x="0" y="1268546"/>
                </a:cubicBezTo>
                <a:cubicBezTo>
                  <a:pt x="0" y="567947"/>
                  <a:pt x="567947" y="0"/>
                  <a:pt x="1268546" y="0"/>
                </a:cubicBezTo>
                <a:close/>
              </a:path>
            </a:pathLst>
          </a:cu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83B6DB0-974A-403D-1676-6B0A4C9DC604}"/>
              </a:ext>
            </a:extLst>
          </p:cNvPr>
          <p:cNvSpPr/>
          <p:nvPr/>
        </p:nvSpPr>
        <p:spPr>
          <a:xfrm rot="20914945">
            <a:off x="612012" y="1684803"/>
            <a:ext cx="2965519" cy="6289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F12A0E-B862-13D5-A0D9-3152CD99A6AF}"/>
              </a:ext>
            </a:extLst>
          </p:cNvPr>
          <p:cNvSpPr txBox="1"/>
          <p:nvPr/>
        </p:nvSpPr>
        <p:spPr>
          <a:xfrm>
            <a:off x="7869677" y="5561814"/>
            <a:ext cx="1905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… 2024 ???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C1BB69A-B0AD-B710-901A-F032E1ECC6AA}"/>
              </a:ext>
            </a:extLst>
          </p:cNvPr>
          <p:cNvSpPr txBox="1"/>
          <p:nvPr/>
        </p:nvSpPr>
        <p:spPr>
          <a:xfrm>
            <a:off x="5432747" y="5561814"/>
            <a:ext cx="1825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1950 !!! …</a:t>
            </a:r>
          </a:p>
        </p:txBody>
      </p:sp>
    </p:spTree>
    <p:extLst>
      <p:ext uri="{BB962C8B-B14F-4D97-AF65-F5344CB8AC3E}">
        <p14:creationId xmlns:p14="http://schemas.microsoft.com/office/powerpoint/2010/main" val="926737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786326B-BC33-4CD2-86C9-4F325CBF39B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6" y="3162300"/>
            <a:ext cx="4628515" cy="3162300"/>
          </a:xfrm>
          <a:prstGeom prst="rect">
            <a:avLst/>
          </a:prstGeom>
        </p:spPr>
      </p:pic>
      <p:pic>
        <p:nvPicPr>
          <p:cNvPr id="3" name="Image 2" descr="Une image contenant livre, texte&#10;&#10;Description générée automatiquement">
            <a:extLst>
              <a:ext uri="{FF2B5EF4-FFF2-40B4-BE49-F238E27FC236}">
                <a16:creationId xmlns:a16="http://schemas.microsoft.com/office/drawing/2014/main" id="{3BF506BE-4E79-469D-8CFD-8F2203D5FDA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18" y="192556"/>
            <a:ext cx="3848023" cy="343103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449127A-A451-4AF0-BBCF-DCCA5B3BEC57}"/>
              </a:ext>
            </a:extLst>
          </p:cNvPr>
          <p:cNvSpPr txBox="1"/>
          <p:nvPr/>
        </p:nvSpPr>
        <p:spPr>
          <a:xfrm>
            <a:off x="37646" y="1395183"/>
            <a:ext cx="479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Mouvements conjugués de la tête et des yeux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Initiation des mouvements du regard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547944-9849-48B6-9720-A78A412BCEB5}"/>
              </a:ext>
            </a:extLst>
          </p:cNvPr>
          <p:cNvSpPr txBox="1"/>
          <p:nvPr/>
        </p:nvSpPr>
        <p:spPr>
          <a:xfrm>
            <a:off x="2424803" y="2665538"/>
            <a:ext cx="29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Gnosie visuelle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626FE60-CCFC-46C3-8B98-11D5F0BEE87D}"/>
              </a:ext>
            </a:extLst>
          </p:cNvPr>
          <p:cNvSpPr txBox="1"/>
          <p:nvPr/>
        </p:nvSpPr>
        <p:spPr>
          <a:xfrm>
            <a:off x="4101969" y="3496948"/>
            <a:ext cx="2300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Fusion des images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(Réflexe de fusion)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A6FF82-59F3-43D4-9CB4-A890E347DB74}"/>
              </a:ext>
            </a:extLst>
          </p:cNvPr>
          <p:cNvSpPr txBox="1"/>
          <p:nvPr/>
        </p:nvSpPr>
        <p:spPr>
          <a:xfrm>
            <a:off x="2278507" y="6145813"/>
            <a:ext cx="230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Mémoire visuelle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D36C3F-D47F-4D2A-A7FF-3AEF2FB8B4A2}"/>
              </a:ext>
            </a:extLst>
          </p:cNvPr>
          <p:cNvSpPr txBox="1"/>
          <p:nvPr/>
        </p:nvSpPr>
        <p:spPr>
          <a:xfrm>
            <a:off x="6274174" y="3176800"/>
            <a:ext cx="268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 de la convergence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(proche du III)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38E7BD-0616-4097-89D7-07B8633D3D10}"/>
              </a:ext>
            </a:extLst>
          </p:cNvPr>
          <p:cNvSpPr txBox="1"/>
          <p:nvPr/>
        </p:nvSpPr>
        <p:spPr>
          <a:xfrm>
            <a:off x="10434597" y="3918981"/>
            <a:ext cx="224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Cervelet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(coordination des mouvements oculaires)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E9168F5-52E0-4ECE-A748-D452E2931C53}"/>
              </a:ext>
            </a:extLst>
          </p:cNvPr>
          <p:cNvCxnSpPr/>
          <p:nvPr/>
        </p:nvCxnSpPr>
        <p:spPr>
          <a:xfrm>
            <a:off x="1616179" y="2378922"/>
            <a:ext cx="407773" cy="20690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878A2DD-4FC1-4B33-B450-322811672E9D}"/>
              </a:ext>
            </a:extLst>
          </p:cNvPr>
          <p:cNvCxnSpPr>
            <a:cxnSpLocks/>
          </p:cNvCxnSpPr>
          <p:nvPr/>
        </p:nvCxnSpPr>
        <p:spPr>
          <a:xfrm>
            <a:off x="3300510" y="3020726"/>
            <a:ext cx="413951" cy="14635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9A3F87C-6B60-4C09-99CD-5D48267F67E3}"/>
              </a:ext>
            </a:extLst>
          </p:cNvPr>
          <p:cNvCxnSpPr>
            <a:cxnSpLocks/>
          </p:cNvCxnSpPr>
          <p:nvPr/>
        </p:nvCxnSpPr>
        <p:spPr>
          <a:xfrm flipH="1">
            <a:off x="4319198" y="4155656"/>
            <a:ext cx="588578" cy="9662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853A63B-FD17-4A7B-926C-2C955DECA4A2}"/>
              </a:ext>
            </a:extLst>
          </p:cNvPr>
          <p:cNvCxnSpPr>
            <a:cxnSpLocks/>
          </p:cNvCxnSpPr>
          <p:nvPr/>
        </p:nvCxnSpPr>
        <p:spPr>
          <a:xfrm flipH="1" flipV="1">
            <a:off x="2765059" y="5166601"/>
            <a:ext cx="484768" cy="9792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4E4E954-268C-4F3B-9368-D8EDBDF9B37D}"/>
              </a:ext>
            </a:extLst>
          </p:cNvPr>
          <p:cNvCxnSpPr>
            <a:cxnSpLocks/>
          </p:cNvCxnSpPr>
          <p:nvPr/>
        </p:nvCxnSpPr>
        <p:spPr>
          <a:xfrm flipV="1">
            <a:off x="8923832" y="2850204"/>
            <a:ext cx="1402683" cy="4370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CFF92F8-023F-449E-9514-58D21CED5CBB}"/>
              </a:ext>
            </a:extLst>
          </p:cNvPr>
          <p:cNvCxnSpPr>
            <a:cxnSpLocks/>
          </p:cNvCxnSpPr>
          <p:nvPr/>
        </p:nvCxnSpPr>
        <p:spPr>
          <a:xfrm flipV="1">
            <a:off x="10753376" y="2529850"/>
            <a:ext cx="186952" cy="14081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DC3DEEB6-0F9D-4983-A8D4-DDE1117D7566}"/>
              </a:ext>
            </a:extLst>
          </p:cNvPr>
          <p:cNvSpPr txBox="1"/>
          <p:nvPr/>
        </p:nvSpPr>
        <p:spPr>
          <a:xfrm>
            <a:off x="8788979" y="5276426"/>
            <a:ext cx="224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Proprioceptivité cervicale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(C1 C2 C3) connectée au VI via le noyau vestibulaire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2F236408-6412-4E3A-97DE-40172FF3193C}"/>
              </a:ext>
            </a:extLst>
          </p:cNvPr>
          <p:cNvCxnSpPr>
            <a:cxnSpLocks/>
          </p:cNvCxnSpPr>
          <p:nvPr/>
        </p:nvCxnSpPr>
        <p:spPr>
          <a:xfrm flipV="1">
            <a:off x="9913493" y="3614716"/>
            <a:ext cx="521104" cy="15518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E3E8317A-0A9E-E412-D94D-A976F196B878}"/>
              </a:ext>
            </a:extLst>
          </p:cNvPr>
          <p:cNvSpPr txBox="1"/>
          <p:nvPr/>
        </p:nvSpPr>
        <p:spPr>
          <a:xfrm>
            <a:off x="641022" y="188459"/>
            <a:ext cx="786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SELON LA ZONE IMPACTÉE, LES SIGNES VISUELS DE LA COMMOTION CÉRÉBRALE SERONT DIFFÉRENTS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90FB489-B296-7F09-0F10-9B1B03026802}"/>
              </a:ext>
            </a:extLst>
          </p:cNvPr>
          <p:cNvSpPr txBox="1"/>
          <p:nvPr/>
        </p:nvSpPr>
        <p:spPr>
          <a:xfrm>
            <a:off x="6712551" y="4234609"/>
            <a:ext cx="2373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Horizontalité des mouvements oculaires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(VI)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16F74D7-29C1-EEE5-6AA2-BDBA0510D96A}"/>
              </a:ext>
            </a:extLst>
          </p:cNvPr>
          <p:cNvSpPr txBox="1"/>
          <p:nvPr/>
        </p:nvSpPr>
        <p:spPr>
          <a:xfrm>
            <a:off x="6129601" y="1791392"/>
            <a:ext cx="2373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Verticalité des mouvements oculaires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(III)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0F43D20-5FB1-07F2-684B-484D242A18C2}"/>
              </a:ext>
            </a:extLst>
          </p:cNvPr>
          <p:cNvCxnSpPr>
            <a:cxnSpLocks/>
          </p:cNvCxnSpPr>
          <p:nvPr/>
        </p:nvCxnSpPr>
        <p:spPr>
          <a:xfrm>
            <a:off x="7839978" y="2467948"/>
            <a:ext cx="2338538" cy="2091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2520F133-C555-894C-F531-CCBCFC74BCF6}"/>
              </a:ext>
            </a:extLst>
          </p:cNvPr>
          <p:cNvCxnSpPr>
            <a:cxnSpLocks/>
          </p:cNvCxnSpPr>
          <p:nvPr/>
        </p:nvCxnSpPr>
        <p:spPr>
          <a:xfrm flipV="1">
            <a:off x="8661638" y="3106269"/>
            <a:ext cx="1772959" cy="12365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D940466B-2E20-E13E-6F5E-5E95C7E3C4AD}"/>
              </a:ext>
            </a:extLst>
          </p:cNvPr>
          <p:cNvSpPr txBox="1"/>
          <p:nvPr/>
        </p:nvSpPr>
        <p:spPr>
          <a:xfrm>
            <a:off x="4996232" y="1084082"/>
            <a:ext cx="293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Colliculi supérieurs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(réflexes visuels)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3C4A3BB-F746-A031-3665-C768C71556EC}"/>
              </a:ext>
            </a:extLst>
          </p:cNvPr>
          <p:cNvSpPr txBox="1"/>
          <p:nvPr/>
        </p:nvSpPr>
        <p:spPr>
          <a:xfrm>
            <a:off x="4888472" y="5656207"/>
            <a:ext cx="2249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toutes les voies associatives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4FC00E5-22A9-2924-2DD7-D071BE72582D}"/>
              </a:ext>
            </a:extLst>
          </p:cNvPr>
          <p:cNvSpPr/>
          <p:nvPr/>
        </p:nvSpPr>
        <p:spPr>
          <a:xfrm>
            <a:off x="4996232" y="5448693"/>
            <a:ext cx="2150569" cy="106645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0812CC0B-6DFE-C015-356E-ED235D83F799}"/>
              </a:ext>
            </a:extLst>
          </p:cNvPr>
          <p:cNvCxnSpPr>
            <a:cxnSpLocks/>
          </p:cNvCxnSpPr>
          <p:nvPr/>
        </p:nvCxnSpPr>
        <p:spPr>
          <a:xfrm>
            <a:off x="7128801" y="1503239"/>
            <a:ext cx="3305796" cy="4650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621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68298C5-9308-446D-50D6-B8373627E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96" y="426015"/>
            <a:ext cx="6062640" cy="45469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20628AF-1901-588A-0D75-D08588DC5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668" y="4203768"/>
            <a:ext cx="2932785" cy="2199589"/>
          </a:xfrm>
          <a:prstGeom prst="rect">
            <a:avLst/>
          </a:prstGeom>
        </p:spPr>
      </p:pic>
      <p:graphicFrame>
        <p:nvGraphicFramePr>
          <p:cNvPr id="17" name="Tableau 17">
            <a:extLst>
              <a:ext uri="{FF2B5EF4-FFF2-40B4-BE49-F238E27FC236}">
                <a16:creationId xmlns:a16="http://schemas.microsoft.com/office/drawing/2014/main" id="{EF19C8B7-6E39-D9DF-3097-099119D5E1A4}"/>
              </a:ext>
            </a:extLst>
          </p:cNvPr>
          <p:cNvGraphicFramePr>
            <a:graphicFrameLocks noGrp="1"/>
          </p:cNvGraphicFramePr>
          <p:nvPr/>
        </p:nvGraphicFramePr>
        <p:xfrm>
          <a:off x="3885572" y="5211746"/>
          <a:ext cx="8128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5363723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50 dossiers de commotions cérébrales récentes traitées par </a:t>
                      </a:r>
                      <a:r>
                        <a:rPr lang="fr-FR" sz="2400" dirty="0" err="1"/>
                        <a:t>PhotoBioModulation</a:t>
                      </a:r>
                      <a:r>
                        <a:rPr lang="fr-FR" sz="2400" dirty="0"/>
                        <a:t> </a:t>
                      </a:r>
                      <a:r>
                        <a:rPr lang="fr-FR" sz="2400" dirty="0" err="1"/>
                        <a:t>Triphotonique</a:t>
                      </a:r>
                      <a:r>
                        <a:rPr lang="fr-FR" sz="2400" dirty="0"/>
                        <a:t>  et évaluées à J0, J7 et J52 d’octobre 2022 à juin 2023 à l’Hôpital Européen Georges Pompidou (Paris)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760485"/>
                  </a:ext>
                </a:extLst>
              </a:tr>
            </a:tbl>
          </a:graphicData>
        </a:graphic>
      </p:graphicFrame>
      <p:pic>
        <p:nvPicPr>
          <p:cNvPr id="4" name="Espace réservé du contenu 3" descr="Une image contenant assis, intérieur, table, lumière&#10;&#10;Description générée automatiquement">
            <a:extLst>
              <a:ext uri="{FF2B5EF4-FFF2-40B4-BE49-F238E27FC236}">
                <a16:creationId xmlns:a16="http://schemas.microsoft.com/office/drawing/2014/main" id="{EECEB492-1C1C-564E-AB40-1EB48C37A6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2" b="20048"/>
          <a:stretch/>
        </p:blipFill>
        <p:spPr>
          <a:xfrm>
            <a:off x="318250" y="276352"/>
            <a:ext cx="3357236" cy="3360037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FD7FED4-52C2-9D9C-DE70-2DAE3B52FB3A}"/>
              </a:ext>
            </a:extLst>
          </p:cNvPr>
          <p:cNvSpPr txBox="1"/>
          <p:nvPr/>
        </p:nvSpPr>
        <p:spPr>
          <a:xfrm>
            <a:off x="4920792" y="453311"/>
            <a:ext cx="56372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RECOVERY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NCT05647304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Dr Jean-François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Chermann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Dr Philippe Malafosse</a:t>
            </a:r>
          </a:p>
        </p:txBody>
      </p:sp>
    </p:spTree>
    <p:extLst>
      <p:ext uri="{BB962C8B-B14F-4D97-AF65-F5344CB8AC3E}">
        <p14:creationId xmlns:p14="http://schemas.microsoft.com/office/powerpoint/2010/main" val="1945103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A1502BB-5B43-F487-3D5C-749402E297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2979" y="299530"/>
            <a:ext cx="9163640" cy="5991149"/>
          </a:xfr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A517607-0F91-FA2C-869C-065E7F567727}"/>
              </a:ext>
            </a:extLst>
          </p:cNvPr>
          <p:cNvCxnSpPr/>
          <p:nvPr/>
        </p:nvCxnSpPr>
        <p:spPr>
          <a:xfrm>
            <a:off x="3007151" y="6504495"/>
            <a:ext cx="857839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Une image contenant assis, intérieur, table, lumière&#10;&#10;Description générée automatiquement">
            <a:extLst>
              <a:ext uri="{FF2B5EF4-FFF2-40B4-BE49-F238E27FC236}">
                <a16:creationId xmlns:a16="http://schemas.microsoft.com/office/drawing/2014/main" id="{657C0BBB-A278-571B-A671-3E8999256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9" y="4386138"/>
            <a:ext cx="866811" cy="1184348"/>
          </a:xfrm>
          <a:prstGeom prst="rect">
            <a:avLst/>
          </a:prstGeom>
        </p:spPr>
      </p:pic>
      <p:pic>
        <p:nvPicPr>
          <p:cNvPr id="14" name="Image 13" descr="Une image contenant assis, intérieur, table, lumière&#10;&#10;Description générée automatiquement">
            <a:extLst>
              <a:ext uri="{FF2B5EF4-FFF2-40B4-BE49-F238E27FC236}">
                <a16:creationId xmlns:a16="http://schemas.microsoft.com/office/drawing/2014/main" id="{C686A969-D155-B538-9971-44E342AF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92" y="4386138"/>
            <a:ext cx="866811" cy="1184348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982E4FB-55CB-A5E4-BF53-708EBFFCC955}"/>
              </a:ext>
            </a:extLst>
          </p:cNvPr>
          <p:cNvCxnSpPr/>
          <p:nvPr/>
        </p:nvCxnSpPr>
        <p:spPr>
          <a:xfrm>
            <a:off x="5729926" y="6496639"/>
            <a:ext cx="857839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E394D038-9CC9-FF52-97C8-AA320E4BCFBF}"/>
              </a:ext>
            </a:extLst>
          </p:cNvPr>
          <p:cNvSpPr txBox="1"/>
          <p:nvPr/>
        </p:nvSpPr>
        <p:spPr>
          <a:xfrm>
            <a:off x="2998179" y="6504495"/>
            <a:ext cx="1036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20 minutes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93E9415-C9C4-59EF-0734-37A9F57F46DF}"/>
              </a:ext>
            </a:extLst>
          </p:cNvPr>
          <p:cNvSpPr txBox="1"/>
          <p:nvPr/>
        </p:nvSpPr>
        <p:spPr>
          <a:xfrm>
            <a:off x="5650023" y="6496639"/>
            <a:ext cx="1036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20 minutes</a:t>
            </a:r>
          </a:p>
        </p:txBody>
      </p:sp>
    </p:spTree>
    <p:extLst>
      <p:ext uri="{BB962C8B-B14F-4D97-AF65-F5344CB8AC3E}">
        <p14:creationId xmlns:p14="http://schemas.microsoft.com/office/powerpoint/2010/main" val="1130718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DC17BC5E-C40C-45E7-9D75-E689AE2A5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79440" y="4412894"/>
            <a:ext cx="4937937" cy="114715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br>
              <a:rPr lang="en-US" altLang="fr-FR" sz="1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fr-FR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Pour ne plus </a:t>
            </a:r>
            <a:r>
              <a:rPr lang="en-US" altLang="fr-FR" sz="36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avoir</a:t>
            </a:r>
            <a:r>
              <a:rPr lang="en-US" altLang="fr-FR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à dire :</a:t>
            </a:r>
            <a:br>
              <a:rPr lang="en-US" altLang="fr-FR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altLang="fr-FR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altLang="fr-FR" sz="3100" b="1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« Commotion un jour,</a:t>
            </a:r>
            <a:br>
              <a:rPr lang="en-US" altLang="fr-FR" sz="3100" b="1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altLang="fr-FR" sz="3100" b="1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commotion </a:t>
            </a:r>
            <a:r>
              <a:rPr lang="en-US" altLang="fr-FR" sz="3100" b="1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toujours</a:t>
            </a:r>
            <a:r>
              <a:rPr lang="en-US" altLang="fr-FR" sz="3100" b="1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 »</a:t>
            </a:r>
            <a:br>
              <a:rPr lang="en-US" altLang="fr-FR" sz="3100" b="1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br>
              <a:rPr lang="en-US" altLang="fr-FR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fr-FR" sz="1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fr-FR" sz="1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fr-FR" sz="1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fr-FR" sz="1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fr-FR" sz="1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altLang="fr-FR" sz="11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C18062-9D39-4735-BEBC-CA00B0DB9C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9" b="4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1" name="Image 20">
            <a:extLst>
              <a:ext uri="{FF2B5EF4-FFF2-40B4-BE49-F238E27FC236}">
                <a16:creationId xmlns:a16="http://schemas.microsoft.com/office/drawing/2014/main" id="{A8BAC5D8-0A6A-4E38-8EC3-CFEC4335FC8C}"/>
              </a:ext>
            </a:extLst>
          </p:cNvPr>
          <p:cNvPicPr/>
          <p:nvPr/>
        </p:nvPicPr>
        <p:blipFill rotWithShape="1">
          <a:blip r:embed="rId3"/>
          <a:srcRect l="10837" r="11157" b="1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92C5882-21DC-4228-BE37-F5665AD8F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546" r="-3" b="-3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8" name="Image 7" descr="Une image contenant assis, intérieur, table, lumière&#10;&#10;Description générée automatiquement">
            <a:extLst>
              <a:ext uri="{FF2B5EF4-FFF2-40B4-BE49-F238E27FC236}">
                <a16:creationId xmlns:a16="http://schemas.microsoft.com/office/drawing/2014/main" id="{D6584ABB-2B57-40F8-8752-0BD5D75A90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2" b="20048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" descr="C:\Users\Philippe\Documents\mémoire MHR Philippe\doc pour mémoire Philippe MHR\Stabilo2.png">
            <a:extLst>
              <a:ext uri="{FF2B5EF4-FFF2-40B4-BE49-F238E27FC236}">
                <a16:creationId xmlns:a16="http://schemas.microsoft.com/office/drawing/2014/main" id="{F69F89C5-1B01-4458-B85C-0CB3B5C8C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6" b="5"/>
          <a:stretch/>
        </p:blipFill>
        <p:spPr bwMode="auto"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D642C08-FF36-44EB-9B83-2E2C86DB4A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r="-3" b="-3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9323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DC17BC5E-C40C-45E7-9D75-E689AE2A5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94599" y="4991513"/>
            <a:ext cx="4937937" cy="114715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br>
              <a:rPr lang="en-US" altLang="fr-FR" sz="1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fr-FR" sz="36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Alerte</a:t>
            </a:r>
            <a:r>
              <a:rPr lang="en-US" altLang="fr-FR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commotions</a:t>
            </a:r>
            <a:br>
              <a:rPr lang="en-US" altLang="fr-FR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fr-FR" sz="1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fr-FR" sz="1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fr-FR" sz="1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fr-FR" sz="1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altLang="fr-FR" sz="1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altLang="fr-FR" sz="11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Les 10 cabinets d'avocats qui font le droit des assurances en 2023">
            <a:extLst>
              <a:ext uri="{FF2B5EF4-FFF2-40B4-BE49-F238E27FC236}">
                <a16:creationId xmlns:a16="http://schemas.microsoft.com/office/drawing/2014/main" id="{CA7212CA-5128-382F-F81E-BE15E86BA5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11" y="138771"/>
            <a:ext cx="82882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751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35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96F400A8-6F34-441C-A6C8-C9B9581D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1" y="3771929"/>
            <a:ext cx="5692953" cy="2587131"/>
          </a:xfrm>
        </p:spPr>
        <p:txBody>
          <a:bodyPr anchor="b">
            <a:normAutofit fontScale="90000"/>
          </a:bodyPr>
          <a:lstStyle/>
          <a:p>
            <a:r>
              <a:rPr lang="fr-FR" sz="3600" b="1" i="1" dirty="0">
                <a:solidFill>
                  <a:srgbClr val="002060"/>
                </a:solidFill>
                <a:latin typeface="+mn-lt"/>
              </a:rPr>
              <a:t>« Une commotion cérébrale est une altération des fonctions neurologiques à suite d’un impact direct ou indirect. »</a:t>
            </a:r>
            <a:br>
              <a:rPr lang="fr-FR" sz="3600" b="1" i="1" dirty="0">
                <a:solidFill>
                  <a:srgbClr val="002060"/>
                </a:solidFill>
                <a:latin typeface="+mn-lt"/>
              </a:rPr>
            </a:br>
            <a:endParaRPr lang="fr-FR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E18E41-4D7C-8C11-33DC-07D730ED2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35" y="2145815"/>
            <a:ext cx="5816457" cy="394155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F421ED6-E7B9-B32B-5046-6D7C75A4E295}"/>
              </a:ext>
            </a:extLst>
          </p:cNvPr>
          <p:cNvSpPr txBox="1"/>
          <p:nvPr/>
        </p:nvSpPr>
        <p:spPr>
          <a:xfrm>
            <a:off x="1295574" y="1204320"/>
            <a:ext cx="2949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DERNIÈRE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DÉFINITION</a:t>
            </a:r>
          </a:p>
        </p:txBody>
      </p:sp>
    </p:spTree>
    <p:extLst>
      <p:ext uri="{BB962C8B-B14F-4D97-AF65-F5344CB8AC3E}">
        <p14:creationId xmlns:p14="http://schemas.microsoft.com/office/powerpoint/2010/main" val="2069764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35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96F400A8-6F34-441C-A6C8-C9B9581D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69" y="3817410"/>
            <a:ext cx="5692953" cy="2587131"/>
          </a:xfrm>
        </p:spPr>
        <p:txBody>
          <a:bodyPr anchor="b">
            <a:normAutofit fontScale="90000"/>
          </a:bodyPr>
          <a:lstStyle/>
          <a:p>
            <a:r>
              <a:rPr lang="fr-FR" sz="3600" b="1" i="1" dirty="0">
                <a:solidFill>
                  <a:srgbClr val="002060"/>
                </a:solidFill>
                <a:latin typeface="+mn-lt"/>
              </a:rPr>
              <a:t>« Une commotion cérébrale est une altération des fonctions neurologiques à suite d’un impact direct ou indirect. »</a:t>
            </a:r>
            <a:br>
              <a:rPr lang="fr-FR" sz="3600" b="1" i="1" dirty="0">
                <a:solidFill>
                  <a:srgbClr val="002060"/>
                </a:solidFill>
                <a:latin typeface="+mn-lt"/>
              </a:rPr>
            </a:br>
            <a:endParaRPr lang="fr-FR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421ED6-E7B9-B32B-5046-6D7C75A4E295}"/>
              </a:ext>
            </a:extLst>
          </p:cNvPr>
          <p:cNvSpPr txBox="1"/>
          <p:nvPr/>
        </p:nvSpPr>
        <p:spPr>
          <a:xfrm>
            <a:off x="1295574" y="1791872"/>
            <a:ext cx="2949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DERNIÈRE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DÉFINITION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8932171-B104-CBDE-B1F0-44EEB2E6CD9D}"/>
              </a:ext>
            </a:extLst>
          </p:cNvPr>
          <p:cNvSpPr/>
          <p:nvPr/>
        </p:nvSpPr>
        <p:spPr>
          <a:xfrm>
            <a:off x="3386930" y="4558773"/>
            <a:ext cx="2094997" cy="6221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appareil, Accélérateur linéaire, Équipement médical, machine&#10;&#10;Description générée automatiquement">
            <a:extLst>
              <a:ext uri="{FF2B5EF4-FFF2-40B4-BE49-F238E27FC236}">
                <a16:creationId xmlns:a16="http://schemas.microsoft.com/office/drawing/2014/main" id="{4DD8CED1-2108-0B48-75D2-F4AE16A5E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51" y="271288"/>
            <a:ext cx="4130040" cy="3215640"/>
          </a:xfrm>
          <a:prstGeom prst="rect">
            <a:avLst/>
          </a:prstGeom>
        </p:spPr>
      </p:pic>
      <p:pic>
        <p:nvPicPr>
          <p:cNvPr id="10" name="Image 9" descr="Une image contenant Imagerie médicale, radiologie, radiographie, médical&#10;&#10;Description générée automatiquement">
            <a:extLst>
              <a:ext uri="{FF2B5EF4-FFF2-40B4-BE49-F238E27FC236}">
                <a16:creationId xmlns:a16="http://schemas.microsoft.com/office/drawing/2014/main" id="{E4656E53-B07A-A6D2-8CFD-07887B1D5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100" y="3066729"/>
            <a:ext cx="4465320" cy="294894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21AD338-3900-CD64-C49C-7F388297F23E}"/>
              </a:ext>
            </a:extLst>
          </p:cNvPr>
          <p:cNvSpPr txBox="1"/>
          <p:nvPr/>
        </p:nvSpPr>
        <p:spPr>
          <a:xfrm>
            <a:off x="7347100" y="6131558"/>
            <a:ext cx="5096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L’imagerie médicale est normale</a:t>
            </a:r>
          </a:p>
        </p:txBody>
      </p:sp>
    </p:spTree>
    <p:extLst>
      <p:ext uri="{BB962C8B-B14F-4D97-AF65-F5344CB8AC3E}">
        <p14:creationId xmlns:p14="http://schemas.microsoft.com/office/powerpoint/2010/main" val="363308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35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96F400A8-6F34-441C-A6C8-C9B9581D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69" y="3817410"/>
            <a:ext cx="5692953" cy="2587131"/>
          </a:xfrm>
        </p:spPr>
        <p:txBody>
          <a:bodyPr anchor="b">
            <a:normAutofit fontScale="90000"/>
          </a:bodyPr>
          <a:lstStyle/>
          <a:p>
            <a:r>
              <a:rPr lang="fr-FR" sz="3600" b="1" i="1" dirty="0">
                <a:solidFill>
                  <a:srgbClr val="002060"/>
                </a:solidFill>
                <a:latin typeface="+mn-lt"/>
              </a:rPr>
              <a:t>« Une commotion cérébrale est une altération des fonctions neurologiques à suite d’un impact direct ou indirect. »</a:t>
            </a:r>
            <a:br>
              <a:rPr lang="fr-FR" sz="3600" b="1" i="1" dirty="0">
                <a:solidFill>
                  <a:srgbClr val="002060"/>
                </a:solidFill>
                <a:latin typeface="+mn-lt"/>
              </a:rPr>
            </a:br>
            <a:endParaRPr lang="fr-FR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421ED6-E7B9-B32B-5046-6D7C75A4E295}"/>
              </a:ext>
            </a:extLst>
          </p:cNvPr>
          <p:cNvSpPr txBox="1"/>
          <p:nvPr/>
        </p:nvSpPr>
        <p:spPr>
          <a:xfrm>
            <a:off x="1295574" y="1791872"/>
            <a:ext cx="2949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DERNIÈRE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DÉFINITION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72A9ABB-DFCA-8C14-E866-BE8769D1B891}"/>
              </a:ext>
            </a:extLst>
          </p:cNvPr>
          <p:cNvSpPr/>
          <p:nvPr/>
        </p:nvSpPr>
        <p:spPr>
          <a:xfrm>
            <a:off x="1677971" y="5399890"/>
            <a:ext cx="3157979" cy="6874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ports de combat : le cerveau souffre-t-il à vie ? - A la une - Destination  Santé">
            <a:extLst>
              <a:ext uri="{FF2B5EF4-FFF2-40B4-BE49-F238E27FC236}">
                <a16:creationId xmlns:a16="http://schemas.microsoft.com/office/drawing/2014/main" id="{6EDFE918-3C01-926F-584B-F10AED659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85" y="113100"/>
            <a:ext cx="2709209" cy="162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 handball lui aussi rattrapé par les commotions : « Ça tape plus fort, ça  va plus vite » - Le Parisien">
            <a:extLst>
              <a:ext uri="{FF2B5EF4-FFF2-40B4-BE49-F238E27FC236}">
                <a16:creationId xmlns:a16="http://schemas.microsoft.com/office/drawing/2014/main" id="{CB8B5F66-F240-E4E4-67D3-C3BA58B0B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650" y="259290"/>
            <a:ext cx="3308127" cy="220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vision 1 M : les Remparts de Tours prennent les commotions cérébrales au  sérieux">
            <a:extLst>
              <a:ext uri="{FF2B5EF4-FFF2-40B4-BE49-F238E27FC236}">
                <a16:creationId xmlns:a16="http://schemas.microsoft.com/office/drawing/2014/main" id="{48F112F7-7309-0E62-BC71-FC4F0FF1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026" y="3032784"/>
            <a:ext cx="4556923" cy="233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es jockeys et la douleur : le combat est-il truqué ? | Equidia">
            <a:extLst>
              <a:ext uri="{FF2B5EF4-FFF2-40B4-BE49-F238E27FC236}">
                <a16:creationId xmlns:a16="http://schemas.microsoft.com/office/drawing/2014/main" id="{5795E360-72EC-2BAF-E668-30F2438A5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865" y="496854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Une image contenant sport, compétition sportive, personne, herbe&#10;&#10;Description générée automatiquement">
            <a:extLst>
              <a:ext uri="{FF2B5EF4-FFF2-40B4-BE49-F238E27FC236}">
                <a16:creationId xmlns:a16="http://schemas.microsoft.com/office/drawing/2014/main" id="{3F793A93-98AD-66FF-6F25-10F4D0E80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6355" y="184426"/>
            <a:ext cx="4003611" cy="225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59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@alinghiredbullracing found the edge during practice racing. 🤯 #AC37Recon _ Instagram - Google Chrome 2023-09-27 16-30-49">
            <a:hlinkClick r:id="" action="ppaction://media"/>
            <a:extLst>
              <a:ext uri="{FF2B5EF4-FFF2-40B4-BE49-F238E27FC236}">
                <a16:creationId xmlns:a16="http://schemas.microsoft.com/office/drawing/2014/main" id="{7CF8A66D-01FE-D96F-8EB5-880A450A7C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5401" y="-1410511"/>
            <a:ext cx="15962802" cy="8579224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F622C8-9939-EEFA-78DE-832117F3B885}"/>
              </a:ext>
            </a:extLst>
          </p:cNvPr>
          <p:cNvSpPr/>
          <p:nvPr/>
        </p:nvSpPr>
        <p:spPr>
          <a:xfrm>
            <a:off x="5989320" y="365760"/>
            <a:ext cx="4590288" cy="62636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0F3998-E30A-8C54-171A-6809C4E23431}"/>
              </a:ext>
            </a:extLst>
          </p:cNvPr>
          <p:cNvSpPr txBox="1"/>
          <p:nvPr/>
        </p:nvSpPr>
        <p:spPr>
          <a:xfrm>
            <a:off x="6627649" y="2521993"/>
            <a:ext cx="30449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Commotions cérébrales par décélération brutale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nœuds à 0 en 1,25 seconde</a:t>
            </a:r>
          </a:p>
        </p:txBody>
      </p:sp>
      <p:pic>
        <p:nvPicPr>
          <p:cNvPr id="2" name="Image 1" descr="Une image contenant herbe, personne, extérieur, boule&#10;&#10;Description générée automatiquement">
            <a:extLst>
              <a:ext uri="{FF2B5EF4-FFF2-40B4-BE49-F238E27FC236}">
                <a16:creationId xmlns:a16="http://schemas.microsoft.com/office/drawing/2014/main" id="{E744011B-A2C2-4143-7AF5-5C171C1BA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57" y="1850860"/>
            <a:ext cx="3888937" cy="28378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A9F0C0-4D92-CEC7-AF3B-67785B60F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317" y="228600"/>
            <a:ext cx="4398294" cy="199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0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35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96F400A8-6F34-441C-A6C8-C9B9581D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1" y="3771929"/>
            <a:ext cx="5692953" cy="2587131"/>
          </a:xfrm>
        </p:spPr>
        <p:txBody>
          <a:bodyPr anchor="b">
            <a:normAutofit fontScale="90000"/>
          </a:bodyPr>
          <a:lstStyle/>
          <a:p>
            <a:r>
              <a:rPr lang="fr-FR" sz="3600" b="1" i="1" dirty="0">
                <a:solidFill>
                  <a:srgbClr val="002060"/>
                </a:solidFill>
                <a:latin typeface="+mn-lt"/>
              </a:rPr>
              <a:t>« Une commotion cérébrale est un trouble </a:t>
            </a:r>
            <a:r>
              <a:rPr lang="fr-FR" sz="3600" b="1" i="1" dirty="0">
                <a:solidFill>
                  <a:srgbClr val="FF0000"/>
                </a:solidFill>
                <a:latin typeface="+mn-lt"/>
              </a:rPr>
              <a:t>soudain</a:t>
            </a:r>
            <a:r>
              <a:rPr lang="fr-FR" sz="3600" b="1" i="1" dirty="0">
                <a:solidFill>
                  <a:srgbClr val="002060"/>
                </a:solidFill>
                <a:latin typeface="+mn-lt"/>
              </a:rPr>
              <a:t> et rapidement </a:t>
            </a:r>
            <a:r>
              <a:rPr lang="fr-FR" sz="3600" b="1" i="1" dirty="0">
                <a:solidFill>
                  <a:srgbClr val="FF0000"/>
                </a:solidFill>
                <a:latin typeface="+mn-lt"/>
              </a:rPr>
              <a:t>résolutif</a:t>
            </a:r>
            <a:r>
              <a:rPr lang="fr-FR" sz="3600" b="1" i="1" dirty="0">
                <a:solidFill>
                  <a:srgbClr val="002060"/>
                </a:solidFill>
                <a:latin typeface="+mn-lt"/>
              </a:rPr>
              <a:t> du </a:t>
            </a:r>
            <a:r>
              <a:rPr lang="fr-FR" sz="3600" b="1" i="1" dirty="0">
                <a:solidFill>
                  <a:srgbClr val="FF0000"/>
                </a:solidFill>
                <a:latin typeface="+mn-lt"/>
              </a:rPr>
              <a:t>fonctionnement</a:t>
            </a:r>
            <a:r>
              <a:rPr lang="fr-FR" sz="3600" b="1" i="1" dirty="0">
                <a:solidFill>
                  <a:srgbClr val="002060"/>
                </a:solidFill>
                <a:latin typeface="+mn-lt"/>
              </a:rPr>
              <a:t> du cerveau »</a:t>
            </a:r>
            <a:br>
              <a:rPr lang="fr-FR" sz="3600" b="1" i="1" dirty="0">
                <a:solidFill>
                  <a:srgbClr val="002060"/>
                </a:solidFill>
                <a:latin typeface="+mn-lt"/>
              </a:rPr>
            </a:br>
            <a:endParaRPr lang="fr-FR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421ED6-E7B9-B32B-5046-6D7C75A4E295}"/>
              </a:ext>
            </a:extLst>
          </p:cNvPr>
          <p:cNvSpPr txBox="1"/>
          <p:nvPr/>
        </p:nvSpPr>
        <p:spPr>
          <a:xfrm>
            <a:off x="197629" y="788911"/>
            <a:ext cx="498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« LA VERITÉ A PLUSIEURS FACETTES »</a:t>
            </a:r>
          </a:p>
        </p:txBody>
      </p:sp>
      <p:pic>
        <p:nvPicPr>
          <p:cNvPr id="1026" name="Picture 2" descr="Les 10 cabinets d'avocats qui font le droit des assurances en 2023">
            <a:extLst>
              <a:ext uri="{FF2B5EF4-FFF2-40B4-BE49-F238E27FC236}">
                <a16:creationId xmlns:a16="http://schemas.microsoft.com/office/drawing/2014/main" id="{6E676E93-C0BE-5E05-7664-B5CCD7D50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574" y="1778750"/>
            <a:ext cx="6236223" cy="327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96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35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96F400A8-6F34-441C-A6C8-C9B9581D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02" y="632272"/>
            <a:ext cx="6177282" cy="2587131"/>
          </a:xfrm>
        </p:spPr>
        <p:txBody>
          <a:bodyPr anchor="b">
            <a:normAutofit fontScale="90000"/>
          </a:bodyPr>
          <a:lstStyle/>
          <a:p>
            <a:r>
              <a:rPr lang="fr-FR" sz="3600" b="1" i="1" dirty="0">
                <a:solidFill>
                  <a:schemeClr val="bg1"/>
                </a:solidFill>
              </a:rPr>
              <a:t>« Une commotion cérébrale est un trouble soudain et </a:t>
            </a:r>
            <a:r>
              <a:rPr lang="fr-FR" sz="6000" b="1" i="1" dirty="0">
                <a:solidFill>
                  <a:schemeClr val="bg1"/>
                </a:solidFill>
                <a:latin typeface="+mn-lt"/>
              </a:rPr>
              <a:t>rapidement résolutif </a:t>
            </a:r>
            <a:r>
              <a:rPr lang="fr-FR" sz="3600" b="1" i="1" dirty="0">
                <a:solidFill>
                  <a:schemeClr val="bg1"/>
                </a:solidFill>
              </a:rPr>
              <a:t>du fonctionnement du cerveau »</a:t>
            </a:r>
            <a:br>
              <a:rPr lang="fr-FR" sz="3600" b="1" i="1" dirty="0">
                <a:solidFill>
                  <a:schemeClr val="bg1"/>
                </a:solidFill>
              </a:rPr>
            </a:b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5705012-46CA-4806-A83F-BAB5780F5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5" y="3588711"/>
            <a:ext cx="6344847" cy="3179733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400" b="1" i="1" dirty="0">
                <a:solidFill>
                  <a:schemeClr val="tx2"/>
                </a:solidFill>
              </a:rPr>
              <a:t>Syndromes </a:t>
            </a:r>
            <a:r>
              <a:rPr lang="en-US" sz="2600" b="1" i="1" dirty="0">
                <a:solidFill>
                  <a:srgbClr val="FF0000"/>
                </a:solidFill>
              </a:rPr>
              <a:t>post-</a:t>
            </a:r>
            <a:r>
              <a:rPr lang="en-US" sz="2600" b="1" i="1" dirty="0" err="1">
                <a:solidFill>
                  <a:srgbClr val="FF0000"/>
                </a:solidFill>
              </a:rPr>
              <a:t>commotionnels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persistants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chemeClr val="tx2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2400" b="1" i="1" dirty="0">
                <a:solidFill>
                  <a:schemeClr val="tx2"/>
                </a:solidFill>
              </a:rPr>
              <a:t>(&gt; 15 </a:t>
            </a:r>
            <a:r>
              <a:rPr lang="en-US" sz="2400" b="1" i="1" dirty="0" err="1">
                <a:solidFill>
                  <a:schemeClr val="tx2"/>
                </a:solidFill>
              </a:rPr>
              <a:t>jours</a:t>
            </a:r>
            <a:r>
              <a:rPr lang="en-US" sz="2400" b="1" i="1" dirty="0">
                <a:solidFill>
                  <a:schemeClr val="tx2"/>
                </a:solidFill>
              </a:rPr>
              <a:t>)</a:t>
            </a:r>
          </a:p>
          <a:p>
            <a:pPr marL="0" indent="0">
              <a:buNone/>
            </a:pPr>
            <a:endParaRPr lang="en-US" sz="2400" b="1" i="1" dirty="0">
              <a:solidFill>
                <a:schemeClr val="tx2"/>
              </a:solidFill>
            </a:endParaRPr>
          </a:p>
          <a:p>
            <a:r>
              <a:rPr lang="en-US" sz="2400" b="1" i="1" dirty="0">
                <a:solidFill>
                  <a:schemeClr val="tx2"/>
                </a:solidFill>
              </a:rPr>
              <a:t>Syndromes </a:t>
            </a:r>
            <a:r>
              <a:rPr lang="en-US" sz="2600" b="1" i="1" dirty="0">
                <a:solidFill>
                  <a:srgbClr val="FF0000"/>
                </a:solidFill>
              </a:rPr>
              <a:t>post-</a:t>
            </a:r>
            <a:r>
              <a:rPr lang="en-US" sz="2600" b="1" i="1" dirty="0" err="1">
                <a:solidFill>
                  <a:srgbClr val="FF0000"/>
                </a:solidFill>
              </a:rPr>
              <a:t>commotionnels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prolongés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chemeClr val="tx2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2400" b="1" i="1" dirty="0">
                <a:solidFill>
                  <a:schemeClr val="tx2"/>
                </a:solidFill>
              </a:rPr>
              <a:t>(&gt; 3 </a:t>
            </a:r>
            <a:r>
              <a:rPr lang="en-US" sz="2400" b="1" i="1" dirty="0" err="1">
                <a:solidFill>
                  <a:schemeClr val="tx2"/>
                </a:solidFill>
              </a:rPr>
              <a:t>mois</a:t>
            </a:r>
            <a:r>
              <a:rPr lang="en-US" sz="2400" b="1" i="1" dirty="0">
                <a:solidFill>
                  <a:schemeClr val="tx2"/>
                </a:solidFill>
              </a:rPr>
              <a:t>)</a:t>
            </a:r>
          </a:p>
          <a:p>
            <a:pPr marL="0" indent="0">
              <a:buNone/>
            </a:pPr>
            <a:endParaRPr lang="en-US" sz="2400" b="1" i="1" dirty="0">
              <a:solidFill>
                <a:schemeClr val="tx2"/>
              </a:solidFill>
            </a:endParaRPr>
          </a:p>
          <a:p>
            <a:r>
              <a:rPr lang="en-US" sz="2600" b="1" i="1" dirty="0" err="1">
                <a:solidFill>
                  <a:srgbClr val="FF0000"/>
                </a:solidFill>
              </a:rPr>
              <a:t>Encéphalopathie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</a:rPr>
              <a:t>chronique</a:t>
            </a:r>
            <a:r>
              <a:rPr lang="en-US" sz="2600" b="1" i="1" dirty="0">
                <a:solidFill>
                  <a:srgbClr val="FF0000"/>
                </a:solidFill>
              </a:rPr>
              <a:t> post-</a:t>
            </a:r>
            <a:r>
              <a:rPr lang="en-US" sz="2600" b="1" i="1" dirty="0" err="1">
                <a:solidFill>
                  <a:srgbClr val="FF0000"/>
                </a:solidFill>
              </a:rPr>
              <a:t>traumatique</a:t>
            </a:r>
            <a:r>
              <a:rPr lang="en-US" sz="26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chemeClr val="tx2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2400" b="1" i="1" dirty="0">
                <a:solidFill>
                  <a:schemeClr val="tx2"/>
                </a:solidFill>
              </a:rPr>
              <a:t>(&gt; ??? !!! 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E18E41-4D7C-8C11-33DC-07D730ED2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35" y="2145815"/>
            <a:ext cx="5816457" cy="394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317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2856</TotalTime>
  <Words>1240</Words>
  <Application>Microsoft Office PowerPoint</Application>
  <PresentationFormat>Grand écran</PresentationFormat>
  <Paragraphs>192</Paragraphs>
  <Slides>34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« Une commotion cérébrale est une altération des fonctions neurologiques à suite d’un impact direct ou indirect. » </vt:lpstr>
      <vt:lpstr>« Une commotion cérébrale est une altération des fonctions neurologiques à suite d’un impact direct ou indirect. » </vt:lpstr>
      <vt:lpstr>« Une commotion cérébrale est une altération des fonctions neurologiques à suite d’un impact direct ou indirect. » </vt:lpstr>
      <vt:lpstr>Présentation PowerPoint</vt:lpstr>
      <vt:lpstr>« Une commotion cérébrale est un trouble soudain et rapidement résolutif du fonctionnement du cerveau » </vt:lpstr>
      <vt:lpstr>« Une commotion cérébrale est un trouble soudain et rapidement résolutif du fonctionnement du cerveau » </vt:lpstr>
      <vt:lpstr>Le diagnostic de commotion cérébrale est difficile</vt:lpstr>
      <vt:lpstr>Le diagnostic de commotion cérébrale est difficile</vt:lpstr>
      <vt:lpstr>Commotions cérébrales :   DIAGNOSTIC</vt:lpstr>
      <vt:lpstr>Reconnaître une commotion cérébrale : qui?</vt:lpstr>
      <vt:lpstr>COMMOTION AVÉRÉE:  Sortie immédiate et définitive</vt:lpstr>
      <vt:lpstr>Présentation PowerPoint</vt:lpstr>
      <vt:lpstr>COMMOTION SUSPECTÉE:  Protocole HIA 1</vt:lpstr>
      <vt:lpstr>La Surveillance Vidéo</vt:lpstr>
      <vt:lpstr>Ce que dit le joueur:</vt:lpstr>
      <vt:lpstr>Le diagnostic clinique</vt:lpstr>
      <vt:lpstr>5 questions à poser:</vt:lpstr>
      <vt:lpstr>Hospitalisation immédiate si :</vt:lpstr>
      <vt:lpstr>Commotions cérébrales :  LE SUIVI</vt:lpstr>
      <vt:lpstr>IDÉALEMENT : toutes les commotions avérées et les suspicions de commotions doivent:</vt:lpstr>
      <vt:lpstr>Repos post-commotionnel chez l’adulte:</vt:lpstr>
      <vt:lpstr>Repos post-commotionnel chez l’enfant et l’adolescent (18 ans et moins) :</vt:lpstr>
      <vt:lpstr>Commotions cérébrales :  LE RETURN TO PLAY</vt:lpstr>
      <vt:lpstr>Présentation PowerPoint</vt:lpstr>
      <vt:lpstr>NE PAS OUBLIER QUE PERMETTRE LE RETOUR AU JEU D’UN JOUEUR COMMOTIONNÉ</vt:lpstr>
      <vt:lpstr>RETURN  TO PLAY</vt:lpstr>
      <vt:lpstr>Présentation PowerPoint</vt:lpstr>
      <vt:lpstr>Présentation PowerPoint</vt:lpstr>
      <vt:lpstr>Présentation PowerPoint</vt:lpstr>
      <vt:lpstr> Pour ne plus avoir à dire :  « Commotion un jour, commotion toujours »       </vt:lpstr>
      <vt:lpstr> Alerte commotions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DIAGNOSTIQUER, SUIVRE, TRAITER,  PREVENIR   LES COMMOTIONS CÉRÉBRALES </dc:title>
  <dc:creator>Philippe Malafosse</dc:creator>
  <cp:lastModifiedBy>Philippe Malafosse</cp:lastModifiedBy>
  <cp:revision>80</cp:revision>
  <dcterms:created xsi:type="dcterms:W3CDTF">2022-02-26T12:13:25Z</dcterms:created>
  <dcterms:modified xsi:type="dcterms:W3CDTF">2024-06-01T06:45:01Z</dcterms:modified>
</cp:coreProperties>
</file>